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4"/>
  </p:sldMasterIdLst>
  <p:notesMasterIdLst>
    <p:notesMasterId r:id="rId23"/>
  </p:notesMasterIdLst>
  <p:sldIdLst>
    <p:sldId id="10008" r:id="rId5"/>
    <p:sldId id="10098" r:id="rId6"/>
    <p:sldId id="10099" r:id="rId7"/>
    <p:sldId id="10100" r:id="rId8"/>
    <p:sldId id="10093" r:id="rId9"/>
    <p:sldId id="10101" r:id="rId10"/>
    <p:sldId id="10102" r:id="rId11"/>
    <p:sldId id="10103" r:id="rId12"/>
    <p:sldId id="271" r:id="rId13"/>
    <p:sldId id="267" r:id="rId14"/>
    <p:sldId id="272" r:id="rId15"/>
    <p:sldId id="273" r:id="rId16"/>
    <p:sldId id="10094" r:id="rId17"/>
    <p:sldId id="274" r:id="rId18"/>
    <p:sldId id="10095" r:id="rId19"/>
    <p:sldId id="263" r:id="rId20"/>
    <p:sldId id="266" r:id="rId21"/>
    <p:sldId id="265" r:id="rId22"/>
  </p:sldIdLst>
  <p:sldSz cx="12192000" cy="6858000"/>
  <p:notesSz cx="6858000" cy="9810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Ou" initials="YO" lastIdx="1" clrIdx="0">
    <p:extLst>
      <p:ext uri="{19B8F6BF-5375-455C-9EA6-DF929625EA0E}">
        <p15:presenceInfo xmlns:p15="http://schemas.microsoft.com/office/powerpoint/2012/main" userId="78a53f9745dfcd25" providerId="Windows Live"/>
      </p:ext>
    </p:extLst>
  </p:cmAuthor>
  <p:cmAuthor id="2" name="Xin Zou" initials="XZ" lastIdx="3" clrIdx="1">
    <p:extLst>
      <p:ext uri="{19B8F6BF-5375-455C-9EA6-DF929625EA0E}">
        <p15:presenceInfo xmlns:p15="http://schemas.microsoft.com/office/powerpoint/2012/main" userId="S::xinz@microsoft.com::fda23c0a-156f-41bf-b8f3-bafbf42af2a7" providerId="AD"/>
      </p:ext>
    </p:extLst>
  </p:cmAuthor>
  <p:cmAuthor id="3" name="Yang Ou" initials="YO [2]" lastIdx="3" clrIdx="2">
    <p:extLst>
      <p:ext uri="{19B8F6BF-5375-455C-9EA6-DF929625EA0E}">
        <p15:presenceInfo xmlns:p15="http://schemas.microsoft.com/office/powerpoint/2012/main" userId="S::yaou@microsoft.com::223bedba-f607-4ceb-b373-03e91a50c55f" providerId="AD"/>
      </p:ext>
    </p:extLst>
  </p:cmAuthor>
  <p:cmAuthor id="4" name="Scarlett Li" initials="SL" lastIdx="2" clrIdx="3">
    <p:extLst>
      <p:ext uri="{19B8F6BF-5375-455C-9EA6-DF929625EA0E}">
        <p15:presenceInfo xmlns:p15="http://schemas.microsoft.com/office/powerpoint/2012/main" userId="S::scarli@microsoft.com::baa30d6f-74c3-44b8-895f-88c4147aa4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  <a:srgbClr val="005A9F"/>
    <a:srgbClr val="D9D9D9"/>
    <a:srgbClr val="47CFFF"/>
    <a:srgbClr val="868686"/>
    <a:srgbClr val="F2F2F2"/>
    <a:srgbClr val="002050"/>
    <a:srgbClr val="000000"/>
    <a:srgbClr val="00B050"/>
    <a:srgbClr val="A5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7FCFC-1685-475E-8C30-686444C03368}" v="350" dt="2019-06-27T05:52:52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wu Hu" userId="S::xiaowuhu@microsoft.com::1c2ad0e2-5d15-48bc-b04e-219d9abe181a" providerId="AD" clId="Web-{E90A8FD0-AF77-4478-A7FF-628F3A815C66}"/>
    <pc:docChg chg="modSld">
      <pc:chgData name="Xiaowu Hu" userId="S::xiaowuhu@microsoft.com::1c2ad0e2-5d15-48bc-b04e-219d9abe181a" providerId="AD" clId="Web-{E90A8FD0-AF77-4478-A7FF-628F3A815C66}" dt="2019-05-09T14:07:27.997" v="57" actId="20577"/>
      <pc:docMkLst>
        <pc:docMk/>
      </pc:docMkLst>
      <pc:sldChg chg="delSp modSp">
        <pc:chgData name="Xiaowu Hu" userId="S::xiaowuhu@microsoft.com::1c2ad0e2-5d15-48bc-b04e-219d9abe181a" providerId="AD" clId="Web-{E90A8FD0-AF77-4478-A7FF-628F3A815C66}" dt="2019-05-09T14:02:30.591" v="11" actId="14100"/>
        <pc:sldMkLst>
          <pc:docMk/>
          <pc:sldMk cId="2137207056" sldId="10038"/>
        </pc:sldMkLst>
        <pc:spChg chg="del">
          <ac:chgData name="Xiaowu Hu" userId="S::xiaowuhu@microsoft.com::1c2ad0e2-5d15-48bc-b04e-219d9abe181a" providerId="AD" clId="Web-{E90A8FD0-AF77-4478-A7FF-628F3A815C66}" dt="2019-05-09T14:01:36.528" v="9"/>
          <ac:spMkLst>
            <pc:docMk/>
            <pc:sldMk cId="2137207056" sldId="10038"/>
            <ac:spMk id="47" creationId="{92E4204A-0D04-4EA0-8FBB-ABE26A646A38}"/>
          </ac:spMkLst>
        </pc:spChg>
        <pc:spChg chg="mod">
          <ac:chgData name="Xiaowu Hu" userId="S::xiaowuhu@microsoft.com::1c2ad0e2-5d15-48bc-b04e-219d9abe181a" providerId="AD" clId="Web-{E90A8FD0-AF77-4478-A7FF-628F3A815C66}" dt="2019-05-09T14:02:30.591" v="11" actId="14100"/>
          <ac:spMkLst>
            <pc:docMk/>
            <pc:sldMk cId="2137207056" sldId="10038"/>
            <ac:spMk id="50" creationId="{CE484CD3-D799-4290-B153-A6BA1FEB7685}"/>
          </ac:spMkLst>
        </pc:spChg>
        <pc:spChg chg="del">
          <ac:chgData name="Xiaowu Hu" userId="S::xiaowuhu@microsoft.com::1c2ad0e2-5d15-48bc-b04e-219d9abe181a" providerId="AD" clId="Web-{E90A8FD0-AF77-4478-A7FF-628F3A815C66}" dt="2019-05-09T14:02:11.809" v="10"/>
          <ac:spMkLst>
            <pc:docMk/>
            <pc:sldMk cId="2137207056" sldId="10038"/>
            <ac:spMk id="51" creationId="{A6823149-2ABC-4822-AEE3-76D88C391931}"/>
          </ac:spMkLst>
        </pc:spChg>
        <pc:picChg chg="ord">
          <ac:chgData name="Xiaowu Hu" userId="S::xiaowuhu@microsoft.com::1c2ad0e2-5d15-48bc-b04e-219d9abe181a" providerId="AD" clId="Web-{E90A8FD0-AF77-4478-A7FF-628F3A815C66}" dt="2019-05-09T14:00:15.075" v="8"/>
          <ac:picMkLst>
            <pc:docMk/>
            <pc:sldMk cId="2137207056" sldId="10038"/>
            <ac:picMk id="11" creationId="{7FC8DA67-7C39-415D-A32E-DC8FAC37B2E1}"/>
          </ac:picMkLst>
        </pc:picChg>
      </pc:sldChg>
      <pc:sldChg chg="modSp">
        <pc:chgData name="Xiaowu Hu" userId="S::xiaowuhu@microsoft.com::1c2ad0e2-5d15-48bc-b04e-219d9abe181a" providerId="AD" clId="Web-{E90A8FD0-AF77-4478-A7FF-628F3A815C66}" dt="2019-05-09T14:07:27.981" v="56" actId="20577"/>
        <pc:sldMkLst>
          <pc:docMk/>
          <pc:sldMk cId="1800177393" sldId="10045"/>
        </pc:sldMkLst>
        <pc:spChg chg="mod">
          <ac:chgData name="Xiaowu Hu" userId="S::xiaowuhu@microsoft.com::1c2ad0e2-5d15-48bc-b04e-219d9abe181a" providerId="AD" clId="Web-{E90A8FD0-AF77-4478-A7FF-628F3A815C66}" dt="2019-05-09T14:07:27.981" v="56" actId="20577"/>
          <ac:spMkLst>
            <pc:docMk/>
            <pc:sldMk cId="1800177393" sldId="10045"/>
            <ac:spMk id="3" creationId="{B8B27428-E956-4852-9233-B1711CC42402}"/>
          </ac:spMkLst>
        </pc:spChg>
      </pc:sldChg>
      <pc:sldChg chg="modSp">
        <pc:chgData name="Xiaowu Hu" userId="S::xiaowuhu@microsoft.com::1c2ad0e2-5d15-48bc-b04e-219d9abe181a" providerId="AD" clId="Web-{E90A8FD0-AF77-4478-A7FF-628F3A815C66}" dt="2019-05-09T13:53:51.810" v="6" actId="20577"/>
        <pc:sldMkLst>
          <pc:docMk/>
          <pc:sldMk cId="3046231375" sldId="10050"/>
        </pc:sldMkLst>
        <pc:spChg chg="mod">
          <ac:chgData name="Xiaowu Hu" userId="S::xiaowuhu@microsoft.com::1c2ad0e2-5d15-48bc-b04e-219d9abe181a" providerId="AD" clId="Web-{E90A8FD0-AF77-4478-A7FF-628F3A815C66}" dt="2019-05-09T13:53:51.810" v="6" actId="20577"/>
          <ac:spMkLst>
            <pc:docMk/>
            <pc:sldMk cId="3046231375" sldId="10050"/>
            <ac:spMk id="7" creationId="{7F2A2674-58B0-47D3-B6CA-493B85681699}"/>
          </ac:spMkLst>
        </pc:spChg>
      </pc:sldChg>
    </pc:docChg>
  </pc:docChgLst>
  <pc:docChgLst>
    <pc:chgData name="Lillian Zheng" userId="8dd1d8a3-3115-49c8-9e10-a45fd60a564f" providerId="ADAL" clId="{EA75B7C4-A82C-4E57-9B17-4A4C485500E0}"/>
    <pc:docChg chg="undo custSel mod addSld delSld modSld sldOrd delMainMaster modSection">
      <pc:chgData name="Lillian Zheng" userId="8dd1d8a3-3115-49c8-9e10-a45fd60a564f" providerId="ADAL" clId="{EA75B7C4-A82C-4E57-9B17-4A4C485500E0}" dt="2019-05-08T03:06:57.101" v="218"/>
      <pc:docMkLst>
        <pc:docMk/>
      </pc:docMkLst>
      <pc:sldChg chg="del">
        <pc:chgData name="Lillian Zheng" userId="8dd1d8a3-3115-49c8-9e10-a45fd60a564f" providerId="ADAL" clId="{EA75B7C4-A82C-4E57-9B17-4A4C485500E0}" dt="2019-05-08T02:46:39.777" v="4" actId="2696"/>
        <pc:sldMkLst>
          <pc:docMk/>
          <pc:sldMk cId="2886188717" sldId="283"/>
        </pc:sldMkLst>
      </pc:sldChg>
      <pc:sldChg chg="modSp">
        <pc:chgData name="Lillian Zheng" userId="8dd1d8a3-3115-49c8-9e10-a45fd60a564f" providerId="ADAL" clId="{EA75B7C4-A82C-4E57-9B17-4A4C485500E0}" dt="2019-05-08T02:52:29.582" v="41" actId="1076"/>
        <pc:sldMkLst>
          <pc:docMk/>
          <pc:sldMk cId="1990900280" sldId="2774"/>
        </pc:sldMkLst>
        <pc:spChg chg="mod">
          <ac:chgData name="Lillian Zheng" userId="8dd1d8a3-3115-49c8-9e10-a45fd60a564f" providerId="ADAL" clId="{EA75B7C4-A82C-4E57-9B17-4A4C485500E0}" dt="2019-05-08T02:52:29.582" v="41" actId="1076"/>
          <ac:spMkLst>
            <pc:docMk/>
            <pc:sldMk cId="1990900280" sldId="2774"/>
            <ac:spMk id="15" creationId="{EB47448D-9E65-49C9-8AAA-7D6E2C7A3472}"/>
          </ac:spMkLst>
        </pc:spChg>
      </pc:sldChg>
      <pc:sldChg chg="delSp modSp del delAnim">
        <pc:chgData name="Lillian Zheng" userId="8dd1d8a3-3115-49c8-9e10-a45fd60a564f" providerId="ADAL" clId="{EA75B7C4-A82C-4E57-9B17-4A4C485500E0}" dt="2019-05-08T03:02:39.335" v="70" actId="2696"/>
        <pc:sldMkLst>
          <pc:docMk/>
          <pc:sldMk cId="1355717033" sldId="2786"/>
        </pc:sldMkLst>
        <pc:spChg chg="mod">
          <ac:chgData name="Lillian Zheng" userId="8dd1d8a3-3115-49c8-9e10-a45fd60a564f" providerId="ADAL" clId="{EA75B7C4-A82C-4E57-9B17-4A4C485500E0}" dt="2019-05-08T02:53:16.145" v="46" actId="108"/>
          <ac:spMkLst>
            <pc:docMk/>
            <pc:sldMk cId="1355717033" sldId="2786"/>
            <ac:spMk id="2" creationId="{C41C1D42-39B8-4B35-8141-FC9AD7159D57}"/>
          </ac:spMkLst>
        </pc:spChg>
        <pc:grpChg chg="del">
          <ac:chgData name="Lillian Zheng" userId="8dd1d8a3-3115-49c8-9e10-a45fd60a564f" providerId="ADAL" clId="{EA75B7C4-A82C-4E57-9B17-4A4C485500E0}" dt="2019-05-08T02:59:05.948" v="51" actId="478"/>
          <ac:grpSpMkLst>
            <pc:docMk/>
            <pc:sldMk cId="1355717033" sldId="2786"/>
            <ac:grpSpMk id="18" creationId="{DA9819C2-CABB-46C9-9520-EE282BF482C2}"/>
          </ac:grpSpMkLst>
        </pc:grpChg>
      </pc:sldChg>
      <pc:sldChg chg="addSp delSp modSp mod setBg">
        <pc:chgData name="Lillian Zheng" userId="8dd1d8a3-3115-49c8-9e10-a45fd60a564f" providerId="ADAL" clId="{EA75B7C4-A82C-4E57-9B17-4A4C485500E0}" dt="2019-05-08T02:53:09.007" v="45" actId="108"/>
        <pc:sldMkLst>
          <pc:docMk/>
          <pc:sldMk cId="3312130631" sldId="2787"/>
        </pc:sldMkLst>
        <pc:spChg chg="mod">
          <ac:chgData name="Lillian Zheng" userId="8dd1d8a3-3115-49c8-9e10-a45fd60a564f" providerId="ADAL" clId="{EA75B7C4-A82C-4E57-9B17-4A4C485500E0}" dt="2019-05-08T02:53:09.007" v="45" actId="108"/>
          <ac:spMkLst>
            <pc:docMk/>
            <pc:sldMk cId="3312130631" sldId="2787"/>
            <ac:spMk id="2" creationId="{EE4E0AEC-BAE4-40BF-8B08-C27AED64C3F6}"/>
          </ac:spMkLst>
        </pc:spChg>
        <pc:spChg chg="mod">
          <ac:chgData name="Lillian Zheng" userId="8dd1d8a3-3115-49c8-9e10-a45fd60a564f" providerId="ADAL" clId="{EA75B7C4-A82C-4E57-9B17-4A4C485500E0}" dt="2019-05-08T02:52:48.734" v="44" actId="1076"/>
          <ac:spMkLst>
            <pc:docMk/>
            <pc:sldMk cId="3312130631" sldId="2787"/>
            <ac:spMk id="3" creationId="{858AEC96-5FD5-49CE-9C38-8EA2B80ED67D}"/>
          </ac:spMkLst>
        </pc:spChg>
        <pc:spChg chg="add del">
          <ac:chgData name="Lillian Zheng" userId="8dd1d8a3-3115-49c8-9e10-a45fd60a564f" providerId="ADAL" clId="{EA75B7C4-A82C-4E57-9B17-4A4C485500E0}" dt="2019-05-08T02:52:08.904" v="37" actId="26606"/>
          <ac:spMkLst>
            <pc:docMk/>
            <pc:sldMk cId="3312130631" sldId="2787"/>
            <ac:spMk id="10" creationId="{59A309A7-1751-4ABE-A3C1-EEC40366AD89}"/>
          </ac:spMkLst>
        </pc:spChg>
        <pc:spChg chg="add del">
          <ac:chgData name="Lillian Zheng" userId="8dd1d8a3-3115-49c8-9e10-a45fd60a564f" providerId="ADAL" clId="{EA75B7C4-A82C-4E57-9B17-4A4C485500E0}" dt="2019-05-08T02:52:08.904" v="37" actId="26606"/>
          <ac:spMkLst>
            <pc:docMk/>
            <pc:sldMk cId="3312130631" sldId="2787"/>
            <ac:spMk id="12" creationId="{967D8EB6-EAE1-4F9C-B398-83321E287204}"/>
          </ac:spMkLst>
        </pc:spChg>
        <pc:spChg chg="add">
          <ac:chgData name="Lillian Zheng" userId="8dd1d8a3-3115-49c8-9e10-a45fd60a564f" providerId="ADAL" clId="{EA75B7C4-A82C-4E57-9B17-4A4C485500E0}" dt="2019-05-08T02:52:08.928" v="38" actId="26606"/>
          <ac:spMkLst>
            <pc:docMk/>
            <pc:sldMk cId="3312130631" sldId="2787"/>
            <ac:spMk id="14" creationId="{59A309A7-1751-4ABE-A3C1-EEC40366AD89}"/>
          </ac:spMkLst>
        </pc:spChg>
        <pc:spChg chg="add">
          <ac:chgData name="Lillian Zheng" userId="8dd1d8a3-3115-49c8-9e10-a45fd60a564f" providerId="ADAL" clId="{EA75B7C4-A82C-4E57-9B17-4A4C485500E0}" dt="2019-05-08T02:52:08.928" v="38" actId="26606"/>
          <ac:spMkLst>
            <pc:docMk/>
            <pc:sldMk cId="3312130631" sldId="2787"/>
            <ac:spMk id="15" creationId="{967D8EB6-EAE1-4F9C-B398-83321E287204}"/>
          </ac:spMkLst>
        </pc:spChg>
        <pc:picChg chg="add del">
          <ac:chgData name="Lillian Zheng" userId="8dd1d8a3-3115-49c8-9e10-a45fd60a564f" providerId="ADAL" clId="{EA75B7C4-A82C-4E57-9B17-4A4C485500E0}" dt="2019-05-08T02:52:08.904" v="37" actId="26606"/>
          <ac:picMkLst>
            <pc:docMk/>
            <pc:sldMk cId="3312130631" sldId="2787"/>
            <ac:picMk id="7" creationId="{5BED625D-1DAB-472A-B1D8-236B975293CE}"/>
          </ac:picMkLst>
        </pc:picChg>
        <pc:picChg chg="add">
          <ac:chgData name="Lillian Zheng" userId="8dd1d8a3-3115-49c8-9e10-a45fd60a564f" providerId="ADAL" clId="{EA75B7C4-A82C-4E57-9B17-4A4C485500E0}" dt="2019-05-08T02:52:08.928" v="38" actId="26606"/>
          <ac:picMkLst>
            <pc:docMk/>
            <pc:sldMk cId="3312130631" sldId="2787"/>
            <ac:picMk id="16" creationId="{6B55F062-4105-4D63-98BA-4C10BBD773DB}"/>
          </ac:picMkLst>
        </pc:picChg>
      </pc:sldChg>
      <pc:sldChg chg="del">
        <pc:chgData name="Lillian Zheng" userId="8dd1d8a3-3115-49c8-9e10-a45fd60a564f" providerId="ADAL" clId="{EA75B7C4-A82C-4E57-9B17-4A4C485500E0}" dt="2019-05-08T02:46:38.990" v="3" actId="2696"/>
        <pc:sldMkLst>
          <pc:docMk/>
          <pc:sldMk cId="3160570686" sldId="2827"/>
        </pc:sldMkLst>
      </pc:sldChg>
      <pc:sldChg chg="add del">
        <pc:chgData name="Lillian Zheng" userId="8dd1d8a3-3115-49c8-9e10-a45fd60a564f" providerId="ADAL" clId="{EA75B7C4-A82C-4E57-9B17-4A4C485500E0}" dt="2019-05-08T02:47:03.537" v="35"/>
        <pc:sldMkLst>
          <pc:docMk/>
          <pc:sldMk cId="763513314" sldId="2828"/>
        </pc:sldMkLst>
      </pc:sldChg>
      <pc:sldChg chg="add del">
        <pc:chgData name="Lillian Zheng" userId="8dd1d8a3-3115-49c8-9e10-a45fd60a564f" providerId="ADAL" clId="{EA75B7C4-A82C-4E57-9B17-4A4C485500E0}" dt="2019-05-08T02:46:36.353" v="2"/>
        <pc:sldMkLst>
          <pc:docMk/>
          <pc:sldMk cId="2048437207" sldId="2830"/>
        </pc:sldMkLst>
      </pc:sldChg>
      <pc:sldChg chg="del">
        <pc:chgData name="Lillian Zheng" userId="8dd1d8a3-3115-49c8-9e10-a45fd60a564f" providerId="ADAL" clId="{EA75B7C4-A82C-4E57-9B17-4A4C485500E0}" dt="2019-05-08T02:46:40.627" v="5" actId="2696"/>
        <pc:sldMkLst>
          <pc:docMk/>
          <pc:sldMk cId="3322334297" sldId="2836"/>
        </pc:sldMkLst>
      </pc:sldChg>
      <pc:sldChg chg="modTransition">
        <pc:chgData name="Lillian Zheng" userId="8dd1d8a3-3115-49c8-9e10-a45fd60a564f" providerId="ADAL" clId="{EA75B7C4-A82C-4E57-9B17-4A4C485500E0}" dt="2019-05-08T03:03:24.947" v="212"/>
        <pc:sldMkLst>
          <pc:docMk/>
          <pc:sldMk cId="755012670" sldId="10080"/>
        </pc:sldMkLst>
      </pc:sldChg>
      <pc:sldChg chg="add del">
        <pc:chgData name="Lillian Zheng" userId="8dd1d8a3-3115-49c8-9e10-a45fd60a564f" providerId="ADAL" clId="{EA75B7C4-A82C-4E57-9B17-4A4C485500E0}" dt="2019-05-08T02:47:03.537" v="35"/>
        <pc:sldMkLst>
          <pc:docMk/>
          <pc:sldMk cId="3365740650" sldId="10090"/>
        </pc:sldMkLst>
      </pc:sldChg>
      <pc:sldChg chg="modSp add ord modTransition modAnim">
        <pc:chgData name="Lillian Zheng" userId="8dd1d8a3-3115-49c8-9e10-a45fd60a564f" providerId="ADAL" clId="{EA75B7C4-A82C-4E57-9B17-4A4C485500E0}" dt="2019-05-08T03:04:27.722" v="213"/>
        <pc:sldMkLst>
          <pc:docMk/>
          <pc:sldMk cId="4057827271" sldId="10091"/>
        </pc:sldMkLst>
        <pc:grpChg chg="mod">
          <ac:chgData name="Lillian Zheng" userId="8dd1d8a3-3115-49c8-9e10-a45fd60a564f" providerId="ADAL" clId="{EA75B7C4-A82C-4E57-9B17-4A4C485500E0}" dt="2019-05-08T03:00:39.559" v="63" actId="1076"/>
          <ac:grpSpMkLst>
            <pc:docMk/>
            <pc:sldMk cId="4057827271" sldId="10091"/>
            <ac:grpSpMk id="10" creationId="{C8EED8A9-13AA-49D6-9283-6453EA5ABE91}"/>
          </ac:grpSpMkLst>
        </pc:grpChg>
        <pc:grpChg chg="mod">
          <ac:chgData name="Lillian Zheng" userId="8dd1d8a3-3115-49c8-9e10-a45fd60a564f" providerId="ADAL" clId="{EA75B7C4-A82C-4E57-9B17-4A4C485500E0}" dt="2019-05-08T03:00:47.493" v="65" actId="1076"/>
          <ac:grpSpMkLst>
            <pc:docMk/>
            <pc:sldMk cId="4057827271" sldId="10091"/>
            <ac:grpSpMk id="18" creationId="{DA9819C2-CABB-46C9-9520-EE282BF482C2}"/>
          </ac:grpSpMkLst>
        </pc:grpChg>
        <pc:picChg chg="mod">
          <ac:chgData name="Lillian Zheng" userId="8dd1d8a3-3115-49c8-9e10-a45fd60a564f" providerId="ADAL" clId="{EA75B7C4-A82C-4E57-9B17-4A4C485500E0}" dt="2019-05-08T03:00:41.720" v="64" actId="1076"/>
          <ac:picMkLst>
            <pc:docMk/>
            <pc:sldMk cId="4057827271" sldId="10091"/>
            <ac:picMk id="14" creationId="{1D18DDF0-6562-4121-8B52-9525E2C69B06}"/>
          </ac:picMkLst>
        </pc:picChg>
      </pc:sldChg>
      <pc:sldChg chg="addSp modSp add modTransition modAnim">
        <pc:chgData name="Lillian Zheng" userId="8dd1d8a3-3115-49c8-9e10-a45fd60a564f" providerId="ADAL" clId="{EA75B7C4-A82C-4E57-9B17-4A4C485500E0}" dt="2019-05-08T03:06:57.101" v="218"/>
        <pc:sldMkLst>
          <pc:docMk/>
          <pc:sldMk cId="2819656966" sldId="10092"/>
        </pc:sldMkLst>
        <pc:spChg chg="add mod">
          <ac:chgData name="Lillian Zheng" userId="8dd1d8a3-3115-49c8-9e10-a45fd60a564f" providerId="ADAL" clId="{EA75B7C4-A82C-4E57-9B17-4A4C485500E0}" dt="2019-05-08T03:03:15.510" v="211" actId="1036"/>
          <ac:spMkLst>
            <pc:docMk/>
            <pc:sldMk cId="2819656966" sldId="10092"/>
            <ac:spMk id="20" creationId="{706207E7-01D7-45B4-A6D8-B12611426B56}"/>
          </ac:spMkLst>
        </pc:spChg>
        <pc:picChg chg="add mod">
          <ac:chgData name="Lillian Zheng" userId="8dd1d8a3-3115-49c8-9e10-a45fd60a564f" providerId="ADAL" clId="{EA75B7C4-A82C-4E57-9B17-4A4C485500E0}" dt="2019-05-08T03:03:15.510" v="211" actId="1036"/>
          <ac:picMkLst>
            <pc:docMk/>
            <pc:sldMk cId="2819656966" sldId="10092"/>
            <ac:picMk id="19" creationId="{08D3461D-599B-4AB1-8B74-CE7A8D5162C2}"/>
          </ac:picMkLst>
        </pc:picChg>
        <pc:picChg chg="add mod">
          <ac:chgData name="Lillian Zheng" userId="8dd1d8a3-3115-49c8-9e10-a45fd60a564f" providerId="ADAL" clId="{EA75B7C4-A82C-4E57-9B17-4A4C485500E0}" dt="2019-05-08T03:03:15.510" v="211" actId="1036"/>
          <ac:picMkLst>
            <pc:docMk/>
            <pc:sldMk cId="2819656966" sldId="10092"/>
            <ac:picMk id="21" creationId="{38CD91C1-18BC-4FA9-9074-6972E284174D}"/>
          </ac:picMkLst>
        </pc:picChg>
      </pc:sldChg>
      <pc:sldMasterChg chg="del delSldLayout">
        <pc:chgData name="Lillian Zheng" userId="8dd1d8a3-3115-49c8-9e10-a45fd60a564f" providerId="ADAL" clId="{EA75B7C4-A82C-4E57-9B17-4A4C485500E0}" dt="2019-05-08T02:46:40.681" v="32" actId="2696"/>
        <pc:sldMasterMkLst>
          <pc:docMk/>
          <pc:sldMasterMk cId="3989838628" sldId="2147483983"/>
        </pc:sldMasterMkLst>
        <pc:sldLayoutChg chg="del">
          <pc:chgData name="Lillian Zheng" userId="8dd1d8a3-3115-49c8-9e10-a45fd60a564f" providerId="ADAL" clId="{EA75B7C4-A82C-4E57-9B17-4A4C485500E0}" dt="2019-05-08T02:46:40.627" v="6" actId="2696"/>
          <pc:sldLayoutMkLst>
            <pc:docMk/>
            <pc:sldMasterMk cId="3989838628" sldId="2147483983"/>
            <pc:sldLayoutMk cId="3099607996" sldId="2147483984"/>
          </pc:sldLayoutMkLst>
        </pc:sldLayoutChg>
        <pc:sldLayoutChg chg="del">
          <pc:chgData name="Lillian Zheng" userId="8dd1d8a3-3115-49c8-9e10-a45fd60a564f" providerId="ADAL" clId="{EA75B7C4-A82C-4E57-9B17-4A4C485500E0}" dt="2019-05-08T02:46:40.627" v="7" actId="2696"/>
          <pc:sldLayoutMkLst>
            <pc:docMk/>
            <pc:sldMasterMk cId="3989838628" sldId="2147483983"/>
            <pc:sldLayoutMk cId="2335085852" sldId="2147483985"/>
          </pc:sldLayoutMkLst>
        </pc:sldLayoutChg>
        <pc:sldLayoutChg chg="del">
          <pc:chgData name="Lillian Zheng" userId="8dd1d8a3-3115-49c8-9e10-a45fd60a564f" providerId="ADAL" clId="{EA75B7C4-A82C-4E57-9B17-4A4C485500E0}" dt="2019-05-08T02:46:40.627" v="8" actId="2696"/>
          <pc:sldLayoutMkLst>
            <pc:docMk/>
            <pc:sldMasterMk cId="3989838628" sldId="2147483983"/>
            <pc:sldLayoutMk cId="3121393121" sldId="2147483986"/>
          </pc:sldLayoutMkLst>
        </pc:sldLayoutChg>
        <pc:sldLayoutChg chg="del">
          <pc:chgData name="Lillian Zheng" userId="8dd1d8a3-3115-49c8-9e10-a45fd60a564f" providerId="ADAL" clId="{EA75B7C4-A82C-4E57-9B17-4A4C485500E0}" dt="2019-05-08T02:46:40.627" v="9" actId="2696"/>
          <pc:sldLayoutMkLst>
            <pc:docMk/>
            <pc:sldMasterMk cId="3989838628" sldId="2147483983"/>
            <pc:sldLayoutMk cId="646390830" sldId="2147483987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0" actId="2696"/>
          <pc:sldLayoutMkLst>
            <pc:docMk/>
            <pc:sldMasterMk cId="3989838628" sldId="2147483983"/>
            <pc:sldLayoutMk cId="3710973789" sldId="2147483988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1" actId="2696"/>
          <pc:sldLayoutMkLst>
            <pc:docMk/>
            <pc:sldMasterMk cId="3989838628" sldId="2147483983"/>
            <pc:sldLayoutMk cId="4025437985" sldId="2147483989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2" actId="2696"/>
          <pc:sldLayoutMkLst>
            <pc:docMk/>
            <pc:sldMasterMk cId="3989838628" sldId="2147483983"/>
            <pc:sldLayoutMk cId="2964941769" sldId="2147483990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3" actId="2696"/>
          <pc:sldLayoutMkLst>
            <pc:docMk/>
            <pc:sldMasterMk cId="3989838628" sldId="2147483983"/>
            <pc:sldLayoutMk cId="3364764746" sldId="2147483991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4" actId="2696"/>
          <pc:sldLayoutMkLst>
            <pc:docMk/>
            <pc:sldMasterMk cId="3989838628" sldId="2147483983"/>
            <pc:sldLayoutMk cId="1188266807" sldId="2147483992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5" actId="2696"/>
          <pc:sldLayoutMkLst>
            <pc:docMk/>
            <pc:sldMasterMk cId="3989838628" sldId="2147483983"/>
            <pc:sldLayoutMk cId="3035662122" sldId="2147483993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6" actId="2696"/>
          <pc:sldLayoutMkLst>
            <pc:docMk/>
            <pc:sldMasterMk cId="3989838628" sldId="2147483983"/>
            <pc:sldLayoutMk cId="3998541065" sldId="2147483994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7" actId="2696"/>
          <pc:sldLayoutMkLst>
            <pc:docMk/>
            <pc:sldMasterMk cId="3989838628" sldId="2147483983"/>
            <pc:sldLayoutMk cId="742939231" sldId="2147483995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18" actId="2696"/>
          <pc:sldLayoutMkLst>
            <pc:docMk/>
            <pc:sldMasterMk cId="3989838628" sldId="2147483983"/>
            <pc:sldLayoutMk cId="3492240558" sldId="2147483996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19" actId="2696"/>
          <pc:sldLayoutMkLst>
            <pc:docMk/>
            <pc:sldMasterMk cId="3989838628" sldId="2147483983"/>
            <pc:sldLayoutMk cId="4175610309" sldId="2147483997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0" actId="2696"/>
          <pc:sldLayoutMkLst>
            <pc:docMk/>
            <pc:sldMasterMk cId="3989838628" sldId="2147483983"/>
            <pc:sldLayoutMk cId="1689232704" sldId="2147483998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1" actId="2696"/>
          <pc:sldLayoutMkLst>
            <pc:docMk/>
            <pc:sldMasterMk cId="3989838628" sldId="2147483983"/>
            <pc:sldLayoutMk cId="3635562009" sldId="2147483999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2" actId="2696"/>
          <pc:sldLayoutMkLst>
            <pc:docMk/>
            <pc:sldMasterMk cId="3989838628" sldId="2147483983"/>
            <pc:sldLayoutMk cId="2042321405" sldId="2147484000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3" actId="2696"/>
          <pc:sldLayoutMkLst>
            <pc:docMk/>
            <pc:sldMasterMk cId="3989838628" sldId="2147483983"/>
            <pc:sldLayoutMk cId="489346354" sldId="2147484001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4" actId="2696"/>
          <pc:sldLayoutMkLst>
            <pc:docMk/>
            <pc:sldMasterMk cId="3989838628" sldId="2147483983"/>
            <pc:sldLayoutMk cId="1265363079" sldId="2147484002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5" actId="2696"/>
          <pc:sldLayoutMkLst>
            <pc:docMk/>
            <pc:sldMasterMk cId="3989838628" sldId="2147483983"/>
            <pc:sldLayoutMk cId="622141854" sldId="2147484003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6" actId="2696"/>
          <pc:sldLayoutMkLst>
            <pc:docMk/>
            <pc:sldMasterMk cId="3989838628" sldId="2147483983"/>
            <pc:sldLayoutMk cId="3088460753" sldId="2147484004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7" actId="2696"/>
          <pc:sldLayoutMkLst>
            <pc:docMk/>
            <pc:sldMasterMk cId="3989838628" sldId="2147483983"/>
            <pc:sldLayoutMk cId="2265297422" sldId="2147484005"/>
          </pc:sldLayoutMkLst>
        </pc:sldLayoutChg>
        <pc:sldLayoutChg chg="del">
          <pc:chgData name="Lillian Zheng" userId="8dd1d8a3-3115-49c8-9e10-a45fd60a564f" providerId="ADAL" clId="{EA75B7C4-A82C-4E57-9B17-4A4C485500E0}" dt="2019-05-08T02:46:40.674" v="28" actId="2696"/>
          <pc:sldLayoutMkLst>
            <pc:docMk/>
            <pc:sldMasterMk cId="3989838628" sldId="2147483983"/>
            <pc:sldLayoutMk cId="2495969062" sldId="2147484006"/>
          </pc:sldLayoutMkLst>
        </pc:sldLayoutChg>
        <pc:sldLayoutChg chg="del">
          <pc:chgData name="Lillian Zheng" userId="8dd1d8a3-3115-49c8-9e10-a45fd60a564f" providerId="ADAL" clId="{EA75B7C4-A82C-4E57-9B17-4A4C485500E0}" dt="2019-05-08T02:46:40.674" v="29" actId="2696"/>
          <pc:sldLayoutMkLst>
            <pc:docMk/>
            <pc:sldMasterMk cId="3989838628" sldId="2147483983"/>
            <pc:sldLayoutMk cId="86655315" sldId="2147484007"/>
          </pc:sldLayoutMkLst>
        </pc:sldLayoutChg>
        <pc:sldLayoutChg chg="del">
          <pc:chgData name="Lillian Zheng" userId="8dd1d8a3-3115-49c8-9e10-a45fd60a564f" providerId="ADAL" clId="{EA75B7C4-A82C-4E57-9B17-4A4C485500E0}" dt="2019-05-08T02:46:40.674" v="30" actId="2696"/>
          <pc:sldLayoutMkLst>
            <pc:docMk/>
            <pc:sldMasterMk cId="3989838628" sldId="2147483983"/>
            <pc:sldLayoutMk cId="3538604778" sldId="2147484008"/>
          </pc:sldLayoutMkLst>
        </pc:sldLayoutChg>
        <pc:sldLayoutChg chg="del">
          <pc:chgData name="Lillian Zheng" userId="8dd1d8a3-3115-49c8-9e10-a45fd60a564f" providerId="ADAL" clId="{EA75B7C4-A82C-4E57-9B17-4A4C485500E0}" dt="2019-05-08T02:46:40.674" v="31" actId="2696"/>
          <pc:sldLayoutMkLst>
            <pc:docMk/>
            <pc:sldMasterMk cId="3989838628" sldId="2147483983"/>
            <pc:sldLayoutMk cId="2927939915" sldId="2147484009"/>
          </pc:sldLayoutMkLst>
        </pc:sldLayoutChg>
      </pc:sldMasterChg>
    </pc:docChg>
  </pc:docChgLst>
  <pc:docChgLst>
    <pc:chgData name="Tingting Qin" userId="75f7714c-a911-4815-a4c6-013f9c535e3f" providerId="ADAL" clId="{A6082348-9D95-4930-8EC6-6CA797337C93}"/>
    <pc:docChg chg="undo custSel mod addSld delSld modSld sldOrd modSection">
      <pc:chgData name="Tingting Qin" userId="75f7714c-a911-4815-a4c6-013f9c535e3f" providerId="ADAL" clId="{A6082348-9D95-4930-8EC6-6CA797337C93}" dt="2019-05-09T09:48:51.283" v="301" actId="408"/>
      <pc:docMkLst>
        <pc:docMk/>
      </pc:docMkLst>
      <pc:sldChg chg="addSp delSp modSp add mod setBg">
        <pc:chgData name="Tingting Qin" userId="75f7714c-a911-4815-a4c6-013f9c535e3f" providerId="ADAL" clId="{A6082348-9D95-4930-8EC6-6CA797337C93}" dt="2019-04-22T10:54:28.572" v="76" actId="26606"/>
        <pc:sldMkLst>
          <pc:docMk/>
          <pc:sldMk cId="2464409883" sldId="258"/>
        </pc:sldMkLst>
        <pc:spChg chg="mod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2" creationId="{813D6502-CCCE-4639-8593-088DF5C08CF3}"/>
          </ac:spMkLst>
        </pc:spChg>
        <pc:spChg chg="mod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3" creationId="{83A923A7-6EC9-40A7-A23F-ACD47862BE58}"/>
          </ac:spMkLst>
        </pc:spChg>
        <pc:spChg chg="add del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8" creationId="{3B854194-185D-494D-905C-7C7CB2E30F6E}"/>
          </ac:spMkLst>
        </pc:spChg>
        <pc:spChg chg="add del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10" creationId="{B4F5FA0D-0104-4987-8241-EFF7C85B88DE}"/>
          </ac:spMkLst>
        </pc:spChg>
        <pc:spChg chg="add del">
          <ac:chgData name="Tingting Qin" userId="75f7714c-a911-4815-a4c6-013f9c535e3f" providerId="ADAL" clId="{A6082348-9D95-4930-8EC6-6CA797337C93}" dt="2019-04-22T10:54:28.556" v="75" actId="26606"/>
          <ac:spMkLst>
            <pc:docMk/>
            <pc:sldMk cId="2464409883" sldId="258"/>
            <ac:spMk id="17" creationId="{2DB5869B-2320-43F0-B805-E4E01DFEC8CB}"/>
          </ac:spMkLst>
        </pc:spChg>
        <pc:spChg chg="add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22" creationId="{3B854194-185D-494D-905C-7C7CB2E30F6E}"/>
          </ac:spMkLst>
        </pc:spChg>
        <pc:spChg chg="add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23" creationId="{B4F5FA0D-0104-4987-8241-EFF7C85B88DE}"/>
          </ac:spMkLst>
        </pc:spChg>
        <pc:picChg chg="add del">
          <ac:chgData name="Tingting Qin" userId="75f7714c-a911-4815-a4c6-013f9c535e3f" providerId="ADAL" clId="{A6082348-9D95-4930-8EC6-6CA797337C93}" dt="2019-04-22T10:54:28.572" v="76" actId="26606"/>
          <ac:picMkLst>
            <pc:docMk/>
            <pc:sldMk cId="2464409883" sldId="258"/>
            <ac:picMk id="12" creationId="{2897127E-6CEF-446C-BE87-93B7C46E49D1}"/>
          </ac:picMkLst>
        </pc:picChg>
        <pc:picChg chg="add del">
          <ac:chgData name="Tingting Qin" userId="75f7714c-a911-4815-a4c6-013f9c535e3f" providerId="ADAL" clId="{A6082348-9D95-4930-8EC6-6CA797337C93}" dt="2019-04-22T10:54:28.556" v="75" actId="26606"/>
          <ac:picMkLst>
            <pc:docMk/>
            <pc:sldMk cId="2464409883" sldId="258"/>
            <ac:picMk id="19" creationId="{3AA16612-ACD2-4A16-8F2B-4514FD6BF28F}"/>
          </ac:picMkLst>
        </pc:picChg>
        <pc:picChg chg="add">
          <ac:chgData name="Tingting Qin" userId="75f7714c-a911-4815-a4c6-013f9c535e3f" providerId="ADAL" clId="{A6082348-9D95-4930-8EC6-6CA797337C93}" dt="2019-04-22T10:54:28.572" v="76" actId="26606"/>
          <ac:picMkLst>
            <pc:docMk/>
            <pc:sldMk cId="2464409883" sldId="258"/>
            <ac:picMk id="21" creationId="{2897127E-6CEF-446C-BE87-93B7C46E49D1}"/>
          </ac:picMkLst>
        </pc:picChg>
      </pc:sldChg>
      <pc:sldChg chg="addSp delSp modSp add mod setBg delDesignElem">
        <pc:chgData name="Tingting Qin" userId="75f7714c-a911-4815-a4c6-013f9c535e3f" providerId="ADAL" clId="{A6082348-9D95-4930-8EC6-6CA797337C93}" dt="2019-04-22T10:53:34.766" v="73" actId="255"/>
        <pc:sldMkLst>
          <pc:docMk/>
          <pc:sldMk cId="4125195992" sldId="260"/>
        </pc:sldMkLst>
        <pc:spChg chg="mod">
          <ac:chgData name="Tingting Qin" userId="75f7714c-a911-4815-a4c6-013f9c535e3f" providerId="ADAL" clId="{A6082348-9D95-4930-8EC6-6CA797337C93}" dt="2019-04-22T10:52:59.099" v="68" actId="26606"/>
          <ac:spMkLst>
            <pc:docMk/>
            <pc:sldMk cId="4125195992" sldId="260"/>
            <ac:spMk id="2" creationId="{7367ACAD-1117-4030-8D7C-BA39DCEEA181}"/>
          </ac:spMkLst>
        </pc:spChg>
        <pc:spChg chg="add del mod">
          <ac:chgData name="Tingting Qin" userId="75f7714c-a911-4815-a4c6-013f9c535e3f" providerId="ADAL" clId="{A6082348-9D95-4930-8EC6-6CA797337C93}" dt="2019-04-22T10:42:06.849" v="12" actId="478"/>
          <ac:spMkLst>
            <pc:docMk/>
            <pc:sldMk cId="4125195992" sldId="260"/>
            <ac:spMk id="3" creationId="{F9087DB5-DE87-481E-9F2B-0344946658B0}"/>
          </ac:spMkLst>
        </pc:spChg>
        <pc:spChg chg="add">
          <ac:chgData name="Tingting Qin" userId="75f7714c-a911-4815-a4c6-013f9c535e3f" providerId="ADAL" clId="{A6082348-9D95-4930-8EC6-6CA797337C93}" dt="2019-04-22T10:52:59.099" v="68" actId="26606"/>
          <ac:spMkLst>
            <pc:docMk/>
            <pc:sldMk cId="4125195992" sldId="260"/>
            <ac:spMk id="7" creationId="{E4505C23-674B-4195-81D6-0C127FEAE3F8}"/>
          </ac:spMkLst>
        </pc:spChg>
        <pc:spChg chg="add">
          <ac:chgData name="Tingting Qin" userId="75f7714c-a911-4815-a4c6-013f9c535e3f" providerId="ADAL" clId="{A6082348-9D95-4930-8EC6-6CA797337C93}" dt="2019-04-22T10:52:59.099" v="68" actId="26606"/>
          <ac:spMkLst>
            <pc:docMk/>
            <pc:sldMk cId="4125195992" sldId="260"/>
            <ac:spMk id="8" creationId="{65C9B8F0-FF66-4C15-BD05-E86B87331846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4125195992" sldId="260"/>
            <ac:spMk id="10" creationId="{482E7304-2AC2-4A5C-924D-A6AC3FFC5EAC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4125195992" sldId="260"/>
            <ac:spMk id="14" creationId="{A3C183B1-1D4B-4E3D-A02E-A426E3BFA016}"/>
          </ac:spMkLst>
        </pc:spChg>
        <pc:graphicFrameChg chg="mod modGraphic">
          <ac:chgData name="Tingting Qin" userId="75f7714c-a911-4815-a4c6-013f9c535e3f" providerId="ADAL" clId="{A6082348-9D95-4930-8EC6-6CA797337C93}" dt="2019-04-22T10:53:34.766" v="73" actId="255"/>
          <ac:graphicFrameMkLst>
            <pc:docMk/>
            <pc:sldMk cId="4125195992" sldId="260"/>
            <ac:graphicFrameMk id="5" creationId="{113133A3-2B20-469A-BB17-61A28B8F703A}"/>
          </ac:graphicFrameMkLst>
        </pc:graphicFrameChg>
        <pc:cxnChg chg="del">
          <ac:chgData name="Tingting Qin" userId="75f7714c-a911-4815-a4c6-013f9c535e3f" providerId="ADAL" clId="{A6082348-9D95-4930-8EC6-6CA797337C93}" dt="2019-04-22T10:38:28.146" v="4"/>
          <ac:cxnSpMkLst>
            <pc:docMk/>
            <pc:sldMk cId="4125195992" sldId="260"/>
            <ac:cxnSpMk id="12" creationId="{D259FEF2-F6A5-442F-BA10-4E39EECD0ABE}"/>
          </ac:cxnSpMkLst>
        </pc:cxnChg>
      </pc:sldChg>
      <pc:sldChg chg="add">
        <pc:chgData name="Tingting Qin" userId="75f7714c-a911-4815-a4c6-013f9c535e3f" providerId="ADAL" clId="{A6082348-9D95-4930-8EC6-6CA797337C93}" dt="2019-04-28T08:33:23.546" v="80"/>
        <pc:sldMkLst>
          <pc:docMk/>
          <pc:sldMk cId="849556396" sldId="262"/>
        </pc:sldMkLst>
      </pc:sldChg>
      <pc:sldChg chg="add">
        <pc:chgData name="Tingting Qin" userId="75f7714c-a911-4815-a4c6-013f9c535e3f" providerId="ADAL" clId="{A6082348-9D95-4930-8EC6-6CA797337C93}" dt="2019-04-28T08:33:23.546" v="80"/>
        <pc:sldMkLst>
          <pc:docMk/>
          <pc:sldMk cId="2112791102" sldId="2829"/>
        </pc:sldMkLst>
      </pc:sldChg>
      <pc:sldChg chg="del">
        <pc:chgData name="Tingting Qin" userId="75f7714c-a911-4815-a4c6-013f9c535e3f" providerId="ADAL" clId="{A6082348-9D95-4930-8EC6-6CA797337C93}" dt="2019-04-22T10:41:26.828" v="7" actId="2696"/>
        <pc:sldMkLst>
          <pc:docMk/>
          <pc:sldMk cId="3061469035" sldId="10033"/>
        </pc:sldMkLst>
      </pc:sldChg>
      <pc:sldChg chg="del">
        <pc:chgData name="Tingting Qin" userId="75f7714c-a911-4815-a4c6-013f9c535e3f" providerId="ADAL" clId="{A6082348-9D95-4930-8EC6-6CA797337C93}" dt="2019-04-22T10:38:24.407" v="0" actId="2696"/>
        <pc:sldMkLst>
          <pc:docMk/>
          <pc:sldMk cId="1019929188" sldId="10034"/>
        </pc:sldMkLst>
      </pc:sldChg>
      <pc:sldChg chg="addSp delSp modSp add mod setBg delDesignElem">
        <pc:chgData name="Tingting Qin" userId="75f7714c-a911-4815-a4c6-013f9c535e3f" providerId="ADAL" clId="{A6082348-9D95-4930-8EC6-6CA797337C93}" dt="2019-04-22T10:51:09.272" v="54" actId="1076"/>
        <pc:sldMkLst>
          <pc:docMk/>
          <pc:sldMk cId="1788789673" sldId="10034"/>
        </pc:sldMkLst>
        <pc:spChg chg="mod">
          <ac:chgData name="Tingting Qin" userId="75f7714c-a911-4815-a4c6-013f9c535e3f" providerId="ADAL" clId="{A6082348-9D95-4930-8EC6-6CA797337C93}" dt="2019-04-22T10:50:52.929" v="51" actId="26606"/>
          <ac:spMkLst>
            <pc:docMk/>
            <pc:sldMk cId="1788789673" sldId="10034"/>
            <ac:spMk id="2" creationId="{9B5E429D-CA89-4F28-A667-130358C5B27A}"/>
          </ac:spMkLst>
        </pc:spChg>
        <pc:spChg chg="add del mod">
          <ac:chgData name="Tingting Qin" userId="75f7714c-a911-4815-a4c6-013f9c535e3f" providerId="ADAL" clId="{A6082348-9D95-4930-8EC6-6CA797337C93}" dt="2019-04-22T10:41:30.737" v="8" actId="478"/>
          <ac:spMkLst>
            <pc:docMk/>
            <pc:sldMk cId="1788789673" sldId="10034"/>
            <ac:spMk id="3" creationId="{3B7E5C7A-E065-4BBC-924B-ECB8D6243A20}"/>
          </ac:spMkLst>
        </pc:spChg>
        <pc:spChg chg="add">
          <ac:chgData name="Tingting Qin" userId="75f7714c-a911-4815-a4c6-013f9c535e3f" providerId="ADAL" clId="{A6082348-9D95-4930-8EC6-6CA797337C93}" dt="2019-04-22T10:50:52.929" v="51" actId="26606"/>
          <ac:spMkLst>
            <pc:docMk/>
            <pc:sldMk cId="1788789673" sldId="10034"/>
            <ac:spMk id="27" creationId="{E4505C23-674B-4195-81D6-0C127FEAE3F8}"/>
          </ac:spMkLst>
        </pc:spChg>
        <pc:spChg chg="add">
          <ac:chgData name="Tingting Qin" userId="75f7714c-a911-4815-a4c6-013f9c535e3f" providerId="ADAL" clId="{A6082348-9D95-4930-8EC6-6CA797337C93}" dt="2019-04-22T10:50:52.929" v="51" actId="26606"/>
          <ac:spMkLst>
            <pc:docMk/>
            <pc:sldMk cId="1788789673" sldId="10034"/>
            <ac:spMk id="29" creationId="{65C9B8F0-FF66-4C15-BD05-E86B87331846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1788789673" sldId="10034"/>
            <ac:spMk id="33" creationId="{482E7304-2AC2-4A5C-924D-A6AC3FFC5EAC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1788789673" sldId="10034"/>
            <ac:spMk id="35" creationId="{A3C183B1-1D4B-4E3D-A02E-A426E3BFA016}"/>
          </ac:spMkLst>
        </pc:spChg>
        <pc:graphicFrameChg chg="mod modGraphic">
          <ac:chgData name="Tingting Qin" userId="75f7714c-a911-4815-a4c6-013f9c535e3f" providerId="ADAL" clId="{A6082348-9D95-4930-8EC6-6CA797337C93}" dt="2019-04-22T10:51:09.272" v="54" actId="1076"/>
          <ac:graphicFrameMkLst>
            <pc:docMk/>
            <pc:sldMk cId="1788789673" sldId="10034"/>
            <ac:graphicFrameMk id="22" creationId="{179BBD3D-AEC6-4C05-B833-3B128882CF70}"/>
          </ac:graphicFrameMkLst>
        </pc:graphicFrameChg>
        <pc:picChg chg="add del mod">
          <ac:chgData name="Tingting Qin" userId="75f7714c-a911-4815-a4c6-013f9c535e3f" providerId="ADAL" clId="{A6082348-9D95-4930-8EC6-6CA797337C93}" dt="2019-04-22T10:46:44.390" v="43" actId="478"/>
          <ac:picMkLst>
            <pc:docMk/>
            <pc:sldMk cId="1788789673" sldId="10034"/>
            <ac:picMk id="5" creationId="{D0EE69FB-B6EE-4DBC-8935-7928E9701EE7}"/>
          </ac:picMkLst>
        </pc:picChg>
        <pc:cxnChg chg="del">
          <ac:chgData name="Tingting Qin" userId="75f7714c-a911-4815-a4c6-013f9c535e3f" providerId="ADAL" clId="{A6082348-9D95-4930-8EC6-6CA797337C93}" dt="2019-04-22T10:38:28.146" v="4"/>
          <ac:cxnSpMkLst>
            <pc:docMk/>
            <pc:sldMk cId="1788789673" sldId="10034"/>
            <ac:cxnSpMk id="34" creationId="{D259FEF2-F6A5-442F-BA10-4E39EECD0ABE}"/>
          </ac:cxnSpMkLst>
        </pc:cxnChg>
      </pc:sldChg>
      <pc:sldChg chg="addSp delSp modSp add mod setBg delDesignElem">
        <pc:chgData name="Tingting Qin" userId="75f7714c-a911-4815-a4c6-013f9c535e3f" providerId="ADAL" clId="{A6082348-9D95-4930-8EC6-6CA797337C93}" dt="2019-04-22T10:50:25.013" v="48" actId="1076"/>
        <pc:sldMkLst>
          <pc:docMk/>
          <pc:sldMk cId="2896520150" sldId="10035"/>
        </pc:sldMkLst>
        <pc:spChg chg="mod">
          <ac:chgData name="Tingting Qin" userId="75f7714c-a911-4815-a4c6-013f9c535e3f" providerId="ADAL" clId="{A6082348-9D95-4930-8EC6-6CA797337C93}" dt="2019-04-22T10:50:15.175" v="46" actId="26606"/>
          <ac:spMkLst>
            <pc:docMk/>
            <pc:sldMk cId="2896520150" sldId="10035"/>
            <ac:spMk id="2" creationId="{AE536775-B7DF-4CA3-9F0D-0772D02C9FE8}"/>
          </ac:spMkLst>
        </pc:spChg>
        <pc:spChg chg="add del mod">
          <ac:chgData name="Tingting Qin" userId="75f7714c-a911-4815-a4c6-013f9c535e3f" providerId="ADAL" clId="{A6082348-9D95-4930-8EC6-6CA797337C93}" dt="2019-04-22T10:41:40.567" v="10" actId="478"/>
          <ac:spMkLst>
            <pc:docMk/>
            <pc:sldMk cId="2896520150" sldId="10035"/>
            <ac:spMk id="3" creationId="{6ABEFEC7-576F-4EC9-84CF-F0D0DCE19DCC}"/>
          </ac:spMkLst>
        </pc:spChg>
        <pc:spChg chg="add">
          <ac:chgData name="Tingting Qin" userId="75f7714c-a911-4815-a4c6-013f9c535e3f" providerId="ADAL" clId="{A6082348-9D95-4930-8EC6-6CA797337C93}" dt="2019-04-22T10:50:15.175" v="46" actId="26606"/>
          <ac:spMkLst>
            <pc:docMk/>
            <pc:sldMk cId="2896520150" sldId="10035"/>
            <ac:spMk id="10" creationId="{E4505C23-674B-4195-81D6-0C127FEAE3F8}"/>
          </ac:spMkLst>
        </pc:spChg>
        <pc:spChg chg="add">
          <ac:chgData name="Tingting Qin" userId="75f7714c-a911-4815-a4c6-013f9c535e3f" providerId="ADAL" clId="{A6082348-9D95-4930-8EC6-6CA797337C93}" dt="2019-04-22T10:50:15.175" v="46" actId="26606"/>
          <ac:spMkLst>
            <pc:docMk/>
            <pc:sldMk cId="2896520150" sldId="10035"/>
            <ac:spMk id="12" creationId="{65C9B8F0-FF66-4C15-BD05-E86B87331846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2896520150" sldId="10035"/>
            <ac:spMk id="17" creationId="{482E7304-2AC2-4A5C-924D-A6AC3FFC5EAC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2896520150" sldId="10035"/>
            <ac:spMk id="19" creationId="{A3C183B1-1D4B-4E3D-A02E-A426E3BFA016}"/>
          </ac:spMkLst>
        </pc:spChg>
        <pc:graphicFrameChg chg="mod modGraphic">
          <ac:chgData name="Tingting Qin" userId="75f7714c-a911-4815-a4c6-013f9c535e3f" providerId="ADAL" clId="{A6082348-9D95-4930-8EC6-6CA797337C93}" dt="2019-04-22T10:50:25.013" v="48" actId="1076"/>
          <ac:graphicFrameMkLst>
            <pc:docMk/>
            <pc:sldMk cId="2896520150" sldId="10035"/>
            <ac:graphicFrameMk id="5" creationId="{A166734D-F110-4C7B-A8CB-688BB5575E0C}"/>
          </ac:graphicFrameMkLst>
        </pc:graphicFrameChg>
        <pc:cxnChg chg="del">
          <ac:chgData name="Tingting Qin" userId="75f7714c-a911-4815-a4c6-013f9c535e3f" providerId="ADAL" clId="{A6082348-9D95-4930-8EC6-6CA797337C93}" dt="2019-04-22T10:38:28.146" v="4"/>
          <ac:cxnSpMkLst>
            <pc:docMk/>
            <pc:sldMk cId="2896520150" sldId="10035"/>
            <ac:cxnSpMk id="18" creationId="{D259FEF2-F6A5-442F-BA10-4E39EECD0ABE}"/>
          </ac:cxnSpMkLst>
        </pc:cxnChg>
      </pc:sldChg>
      <pc:sldChg chg="addSp delSp modSp add mod setBg">
        <pc:chgData name="Tingting Qin" userId="75f7714c-a911-4815-a4c6-013f9c535e3f" providerId="ADAL" clId="{A6082348-9D95-4930-8EC6-6CA797337C93}" dt="2019-04-28T08:41:52.775" v="207" actId="26606"/>
        <pc:sldMkLst>
          <pc:docMk/>
          <pc:sldMk cId="2533025343" sldId="10036"/>
        </pc:sldMkLst>
        <pc:spChg chg="mod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2" creationId="{C1B2DE6C-4D54-4E82-A8B8-7C254FA08D56}"/>
          </ac:spMkLst>
        </pc:spChg>
        <pc:spChg chg="mod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3" creationId="{ED8D88DF-8988-448C-83DA-36971DA04370}"/>
          </ac:spMkLst>
        </pc:spChg>
        <pc:spChg chg="add del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8" creationId="{6BDBA639-2A71-4A60-A71A-FF1836F546CE}"/>
          </ac:spMkLst>
        </pc:spChg>
        <pc:spChg chg="add del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31" creationId="{D9C506D7-84CB-4057-A44A-465313E78538}"/>
          </ac:spMkLst>
        </pc:spChg>
        <pc:spChg chg="add del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33" creationId="{7842FC68-61FD-4700-8A22-BB8B071884DB}"/>
          </ac:spMkLst>
        </pc:spChg>
        <pc:spChg chg="add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38" creationId="{8D70B121-56F4-4848-B38B-182089D909FA}"/>
          </ac:spMkLst>
        </pc:spChg>
        <pc:grpChg chg="add del">
          <ac:chgData name="Tingting Qin" userId="75f7714c-a911-4815-a4c6-013f9c535e3f" providerId="ADAL" clId="{A6082348-9D95-4930-8EC6-6CA797337C93}" dt="2019-04-28T08:41:52.775" v="207" actId="26606"/>
          <ac:grpSpMkLst>
            <pc:docMk/>
            <pc:sldMk cId="2533025343" sldId="10036"/>
            <ac:grpSpMk id="10" creationId="{5E208A8B-5EBD-4532-BE72-26414FA7CFF6}"/>
          </ac:grpSpMkLst>
        </pc:grpChg>
        <pc:cxnChg chg="add">
          <ac:chgData name="Tingting Qin" userId="75f7714c-a911-4815-a4c6-013f9c535e3f" providerId="ADAL" clId="{A6082348-9D95-4930-8EC6-6CA797337C93}" dt="2019-04-28T08:41:52.775" v="207" actId="26606"/>
          <ac:cxnSpMkLst>
            <pc:docMk/>
            <pc:sldMk cId="2533025343" sldId="10036"/>
            <ac:cxnSpMk id="40" creationId="{2D72A2C9-F3CA-4216-8BAD-FA4C970C3C4E}"/>
          </ac:cxnSpMkLst>
        </pc:cxnChg>
      </pc:sldChg>
      <pc:sldChg chg="addSp delSp add mod setBg delDesignElem">
        <pc:chgData name="Tingting Qin" userId="75f7714c-a911-4815-a4c6-013f9c535e3f" providerId="ADAL" clId="{A6082348-9D95-4930-8EC6-6CA797337C93}" dt="2019-04-28T08:34:23.904" v="81" actId="26606"/>
        <pc:sldMkLst>
          <pc:docMk/>
          <pc:sldMk cId="2505993620" sldId="10037"/>
        </pc:sldMkLst>
        <pc:spChg chg="add">
          <ac:chgData name="Tingting Qin" userId="75f7714c-a911-4815-a4c6-013f9c535e3f" providerId="ADAL" clId="{A6082348-9D95-4930-8EC6-6CA797337C93}" dt="2019-04-28T08:34:23.904" v="81" actId="26606"/>
          <ac:spMkLst>
            <pc:docMk/>
            <pc:sldMk cId="2505993620" sldId="10037"/>
            <ac:spMk id="12" creationId="{732BBDD8-8D49-4D88-8935-FBC3DCA33363}"/>
          </ac:spMkLst>
        </pc:spChg>
        <pc:spChg chg="del">
          <ac:chgData name="Tingting Qin" userId="75f7714c-a911-4815-a4c6-013f9c535e3f" providerId="ADAL" clId="{A6082348-9D95-4930-8EC6-6CA797337C93}" dt="2019-04-28T08:33:23.546" v="80"/>
          <ac:spMkLst>
            <pc:docMk/>
            <pc:sldMk cId="2505993620" sldId="10037"/>
            <ac:spMk id="15" creationId="{732BBDD8-8D49-4D88-8935-FBC3DCA33363}"/>
          </ac:spMkLst>
        </pc:spChg>
      </pc:sldChg>
      <pc:sldChg chg="delSp add setBg delDesignElem">
        <pc:chgData name="Tingting Qin" userId="75f7714c-a911-4815-a4c6-013f9c535e3f" providerId="ADAL" clId="{A6082348-9D95-4930-8EC6-6CA797337C93}" dt="2019-04-28T08:33:23.546" v="80"/>
        <pc:sldMkLst>
          <pc:docMk/>
          <pc:sldMk cId="1720823999" sldId="10038"/>
        </pc:sldMkLst>
        <pc:cxnChg chg="del">
          <ac:chgData name="Tingting Qin" userId="75f7714c-a911-4815-a4c6-013f9c535e3f" providerId="ADAL" clId="{A6082348-9D95-4930-8EC6-6CA797337C93}" dt="2019-04-28T08:33:23.546" v="80"/>
          <ac:cxnSpMkLst>
            <pc:docMk/>
            <pc:sldMk cId="1720823999" sldId="10038"/>
            <ac:cxnSpMk id="23" creationId="{8F880EF2-DF79-4D9D-8F11-E91D48C79741}"/>
          </ac:cxnSpMkLst>
        </pc:cxnChg>
      </pc:sldChg>
      <pc:sldChg chg="add">
        <pc:chgData name="Tingting Qin" userId="75f7714c-a911-4815-a4c6-013f9c535e3f" providerId="ADAL" clId="{A6082348-9D95-4930-8EC6-6CA797337C93}" dt="2019-04-28T08:33:23.546" v="80"/>
        <pc:sldMkLst>
          <pc:docMk/>
          <pc:sldMk cId="890188015" sldId="10039"/>
        </pc:sldMkLst>
      </pc:sldChg>
      <pc:sldChg chg="delSp add setBg delDesignElem">
        <pc:chgData name="Tingting Qin" userId="75f7714c-a911-4815-a4c6-013f9c535e3f" providerId="ADAL" clId="{A6082348-9D95-4930-8EC6-6CA797337C93}" dt="2019-04-28T08:33:23.546" v="80"/>
        <pc:sldMkLst>
          <pc:docMk/>
          <pc:sldMk cId="2763351699" sldId="10040"/>
        </pc:sldMkLst>
        <pc:cxnChg chg="del">
          <ac:chgData name="Tingting Qin" userId="75f7714c-a911-4815-a4c6-013f9c535e3f" providerId="ADAL" clId="{A6082348-9D95-4930-8EC6-6CA797337C93}" dt="2019-04-28T08:33:23.546" v="80"/>
          <ac:cxnSpMkLst>
            <pc:docMk/>
            <pc:sldMk cId="2763351699" sldId="10040"/>
            <ac:cxnSpMk id="41" creationId="{8F880EF2-DF79-4D9D-8F11-E91D48C79741}"/>
          </ac:cxnSpMkLst>
        </pc:cxnChg>
      </pc:sldChg>
      <pc:sldChg chg="addSp delSp modSp mod setBg">
        <pc:chgData name="Tingting Qin" userId="75f7714c-a911-4815-a4c6-013f9c535e3f" providerId="ADAL" clId="{A6082348-9D95-4930-8EC6-6CA797337C93}" dt="2019-04-28T08:36:53.553" v="119" actId="26606"/>
        <pc:sldMkLst>
          <pc:docMk/>
          <pc:sldMk cId="1720823999" sldId="10085"/>
        </pc:sldMkLst>
        <pc:spChg chg="mod">
          <ac:chgData name="Tingting Qin" userId="75f7714c-a911-4815-a4c6-013f9c535e3f" providerId="ADAL" clId="{A6082348-9D95-4930-8EC6-6CA797337C93}" dt="2019-04-28T08:36:53.553" v="119" actId="26606"/>
          <ac:spMkLst>
            <pc:docMk/>
            <pc:sldMk cId="1720823999" sldId="10085"/>
            <ac:spMk id="2" creationId="{94807E48-DE73-4ACF-BE7F-359C9689A446}"/>
          </ac:spMkLst>
        </pc:spChg>
        <pc:spChg chg="add del">
          <ac:chgData name="Tingting Qin" userId="75f7714c-a911-4815-a4c6-013f9c535e3f" providerId="ADAL" clId="{A6082348-9D95-4930-8EC6-6CA797337C93}" dt="2019-04-28T08:36:53.553" v="119" actId="26606"/>
          <ac:spMkLst>
            <pc:docMk/>
            <pc:sldMk cId="1720823999" sldId="10085"/>
            <ac:spMk id="30" creationId="{247AB924-1B87-43FC-B7C7-B112D5C51A0E}"/>
          </ac:spMkLst>
        </pc:spChg>
        <pc:picChg chg="mod">
          <ac:chgData name="Tingting Qin" userId="75f7714c-a911-4815-a4c6-013f9c535e3f" providerId="ADAL" clId="{A6082348-9D95-4930-8EC6-6CA797337C93}" dt="2019-04-28T08:36:53.553" v="119" actId="26606"/>
          <ac:picMkLst>
            <pc:docMk/>
            <pc:sldMk cId="1720823999" sldId="10085"/>
            <ac:picMk id="4" creationId="{67304ED6-55F0-40FE-8656-51E2A21FB73F}"/>
          </ac:picMkLst>
        </pc:picChg>
        <pc:picChg chg="mod">
          <ac:chgData name="Tingting Qin" userId="75f7714c-a911-4815-a4c6-013f9c535e3f" providerId="ADAL" clId="{A6082348-9D95-4930-8EC6-6CA797337C93}" dt="2019-04-28T08:36:53.553" v="119" actId="26606"/>
          <ac:picMkLst>
            <pc:docMk/>
            <pc:sldMk cId="1720823999" sldId="10085"/>
            <ac:picMk id="16" creationId="{7CF3FEB9-311D-4084-A55A-F61C0073A3B2}"/>
          </ac:picMkLst>
        </pc:picChg>
        <pc:picChg chg="mod ord">
          <ac:chgData name="Tingting Qin" userId="75f7714c-a911-4815-a4c6-013f9c535e3f" providerId="ADAL" clId="{A6082348-9D95-4930-8EC6-6CA797337C93}" dt="2019-04-28T08:36:53.553" v="119" actId="26606"/>
          <ac:picMkLst>
            <pc:docMk/>
            <pc:sldMk cId="1720823999" sldId="10085"/>
            <ac:picMk id="18" creationId="{3FDEB58D-FB05-4BB6-BEB0-C422A0B86B43}"/>
          </ac:picMkLst>
        </pc:picChg>
        <pc:cxnChg chg="add del">
          <ac:chgData name="Tingting Qin" userId="75f7714c-a911-4815-a4c6-013f9c535e3f" providerId="ADAL" clId="{A6082348-9D95-4930-8EC6-6CA797337C93}" dt="2019-04-28T08:36:53.553" v="119" actId="26606"/>
          <ac:cxnSpMkLst>
            <pc:docMk/>
            <pc:sldMk cId="1720823999" sldId="10085"/>
            <ac:cxnSpMk id="23" creationId="{8F880EF2-DF79-4D9D-8F11-E91D48C79741}"/>
          </ac:cxnSpMkLst>
        </pc:cxnChg>
        <pc:cxnChg chg="add del">
          <ac:chgData name="Tingting Qin" userId="75f7714c-a911-4815-a4c6-013f9c535e3f" providerId="ADAL" clId="{A6082348-9D95-4930-8EC6-6CA797337C93}" dt="2019-04-28T08:36:53.553" v="119" actId="26606"/>
          <ac:cxnSpMkLst>
            <pc:docMk/>
            <pc:sldMk cId="1720823999" sldId="10085"/>
            <ac:cxnSpMk id="28" creationId="{99AE2756-0FC4-4155-83E7-58AAAB63E757}"/>
          </ac:cxnSpMkLst>
        </pc:cxnChg>
        <pc:cxnChg chg="add del">
          <ac:chgData name="Tingting Qin" userId="75f7714c-a911-4815-a4c6-013f9c535e3f" providerId="ADAL" clId="{A6082348-9D95-4930-8EC6-6CA797337C93}" dt="2019-04-28T08:36:53.553" v="119" actId="26606"/>
          <ac:cxnSpMkLst>
            <pc:docMk/>
            <pc:sldMk cId="1720823999" sldId="10085"/>
            <ac:cxnSpMk id="32" creationId="{818DC98F-4057-4645-B948-F604F39A9CFE}"/>
          </ac:cxnSpMkLst>
        </pc:cxnChg>
        <pc:cxnChg chg="add del">
          <ac:chgData name="Tingting Qin" userId="75f7714c-a911-4815-a4c6-013f9c535e3f" providerId="ADAL" clId="{A6082348-9D95-4930-8EC6-6CA797337C93}" dt="2019-04-28T08:36:53.553" v="119" actId="26606"/>
          <ac:cxnSpMkLst>
            <pc:docMk/>
            <pc:sldMk cId="1720823999" sldId="10085"/>
            <ac:cxnSpMk id="34" creationId="{DAD2B705-4A9B-408D-AA80-4F41045E09DE}"/>
          </ac:cxnSpMkLst>
        </pc:cxnChg>
      </pc:sldChg>
      <pc:sldChg chg="addSp delSp modSp mod setBg">
        <pc:chgData name="Tingting Qin" userId="75f7714c-a911-4815-a4c6-013f9c535e3f" providerId="ADAL" clId="{A6082348-9D95-4930-8EC6-6CA797337C93}" dt="2019-04-28T08:42:20.539" v="213" actId="1076"/>
        <pc:sldMkLst>
          <pc:docMk/>
          <pc:sldMk cId="2763351699" sldId="10087"/>
        </pc:sldMkLst>
        <pc:spChg chg="mod">
          <ac:chgData name="Tingting Qin" userId="75f7714c-a911-4815-a4c6-013f9c535e3f" providerId="ADAL" clId="{A6082348-9D95-4930-8EC6-6CA797337C93}" dt="2019-04-28T08:36:52.798" v="118" actId="26606"/>
          <ac:spMkLst>
            <pc:docMk/>
            <pc:sldMk cId="2763351699" sldId="10087"/>
            <ac:spMk id="2" creationId="{194BBE29-16DB-4D40-BE50-4688E32AB480}"/>
          </ac:spMkLst>
        </pc:spChg>
        <pc:spChg chg="add del">
          <ac:chgData name="Tingting Qin" userId="75f7714c-a911-4815-a4c6-013f9c535e3f" providerId="ADAL" clId="{A6082348-9D95-4930-8EC6-6CA797337C93}" dt="2019-04-28T08:36:52.798" v="118" actId="26606"/>
          <ac:spMkLst>
            <pc:docMk/>
            <pc:sldMk cId="2763351699" sldId="10087"/>
            <ac:spMk id="48" creationId="{247AB924-1B87-43FC-B7C7-B112D5C51A0E}"/>
          </ac:spMkLst>
        </pc:spChg>
        <pc:picChg chg="mod">
          <ac:chgData name="Tingting Qin" userId="75f7714c-a911-4815-a4c6-013f9c535e3f" providerId="ADAL" clId="{A6082348-9D95-4930-8EC6-6CA797337C93}" dt="2019-04-28T08:42:18.286" v="212" actId="1076"/>
          <ac:picMkLst>
            <pc:docMk/>
            <pc:sldMk cId="2763351699" sldId="10087"/>
            <ac:picMk id="4" creationId="{A111E862-3FC2-43AA-A8EF-5BC94D11B71D}"/>
          </ac:picMkLst>
        </pc:picChg>
        <pc:picChg chg="mod ord">
          <ac:chgData name="Tingting Qin" userId="75f7714c-a911-4815-a4c6-013f9c535e3f" providerId="ADAL" clId="{A6082348-9D95-4930-8EC6-6CA797337C93}" dt="2019-04-28T08:42:20.539" v="213" actId="1076"/>
          <ac:picMkLst>
            <pc:docMk/>
            <pc:sldMk cId="2763351699" sldId="10087"/>
            <ac:picMk id="6" creationId="{89638E12-FCF1-459F-9FD3-5588CCFCB300}"/>
          </ac:picMkLst>
        </pc:picChg>
        <pc:picChg chg="mod">
          <ac:chgData name="Tingting Qin" userId="75f7714c-a911-4815-a4c6-013f9c535e3f" providerId="ADAL" clId="{A6082348-9D95-4930-8EC6-6CA797337C93}" dt="2019-04-28T08:42:15.713" v="211" actId="1076"/>
          <ac:picMkLst>
            <pc:docMk/>
            <pc:sldMk cId="2763351699" sldId="10087"/>
            <ac:picMk id="36" creationId="{078049D2-B678-4D27-840A-1DD670BD44C5}"/>
          </ac:picMkLst>
        </pc:picChg>
        <pc:cxnChg chg="add del">
          <ac:chgData name="Tingting Qin" userId="75f7714c-a911-4815-a4c6-013f9c535e3f" providerId="ADAL" clId="{A6082348-9D95-4930-8EC6-6CA797337C93}" dt="2019-04-28T08:36:52.798" v="118" actId="26606"/>
          <ac:cxnSpMkLst>
            <pc:docMk/>
            <pc:sldMk cId="2763351699" sldId="10087"/>
            <ac:cxnSpMk id="41" creationId="{8F880EF2-DF79-4D9D-8F11-E91D48C79741}"/>
          </ac:cxnSpMkLst>
        </pc:cxnChg>
        <pc:cxnChg chg="add del">
          <ac:chgData name="Tingting Qin" userId="75f7714c-a911-4815-a4c6-013f9c535e3f" providerId="ADAL" clId="{A6082348-9D95-4930-8EC6-6CA797337C93}" dt="2019-04-28T08:36:52.798" v="118" actId="26606"/>
          <ac:cxnSpMkLst>
            <pc:docMk/>
            <pc:sldMk cId="2763351699" sldId="10087"/>
            <ac:cxnSpMk id="46" creationId="{99AE2756-0FC4-4155-83E7-58AAAB63E757}"/>
          </ac:cxnSpMkLst>
        </pc:cxnChg>
        <pc:cxnChg chg="add del">
          <ac:chgData name="Tingting Qin" userId="75f7714c-a911-4815-a4c6-013f9c535e3f" providerId="ADAL" clId="{A6082348-9D95-4930-8EC6-6CA797337C93}" dt="2019-04-28T08:36:52.798" v="118" actId="26606"/>
          <ac:cxnSpMkLst>
            <pc:docMk/>
            <pc:sldMk cId="2763351699" sldId="10087"/>
            <ac:cxnSpMk id="50" creationId="{818DC98F-4057-4645-B948-F604F39A9CFE}"/>
          </ac:cxnSpMkLst>
        </pc:cxnChg>
        <pc:cxnChg chg="add del">
          <ac:chgData name="Tingting Qin" userId="75f7714c-a911-4815-a4c6-013f9c535e3f" providerId="ADAL" clId="{A6082348-9D95-4930-8EC6-6CA797337C93}" dt="2019-04-28T08:36:52.798" v="118" actId="26606"/>
          <ac:cxnSpMkLst>
            <pc:docMk/>
            <pc:sldMk cId="2763351699" sldId="10087"/>
            <ac:cxnSpMk id="52" creationId="{DAD2B705-4A9B-408D-AA80-4F41045E09DE}"/>
          </ac:cxnSpMkLst>
        </pc:cxnChg>
      </pc:sldChg>
      <pc:sldChg chg="addSp delSp modSp mod setBg">
        <pc:chgData name="Tingting Qin" userId="75f7714c-a911-4815-a4c6-013f9c535e3f" providerId="ADAL" clId="{A6082348-9D95-4930-8EC6-6CA797337C93}" dt="2019-04-28T08:36:21.828" v="113" actId="26606"/>
        <pc:sldMkLst>
          <pc:docMk/>
          <pc:sldMk cId="849556396" sldId="10088"/>
        </pc:sldMkLst>
        <pc:spChg chg="mod">
          <ac:chgData name="Tingting Qin" userId="75f7714c-a911-4815-a4c6-013f9c535e3f" providerId="ADAL" clId="{A6082348-9D95-4930-8EC6-6CA797337C93}" dt="2019-04-28T08:36:21.828" v="112" actId="26606"/>
          <ac:spMkLst>
            <pc:docMk/>
            <pc:sldMk cId="849556396" sldId="10088"/>
            <ac:spMk id="2" creationId="{FC386DA1-83E5-44EC-9B11-5490D55E74D5}"/>
          </ac:spMkLst>
        </pc:spChg>
        <pc:spChg chg="add del">
          <ac:chgData name="Tingting Qin" userId="75f7714c-a911-4815-a4c6-013f9c535e3f" providerId="ADAL" clId="{A6082348-9D95-4930-8EC6-6CA797337C93}" dt="2019-04-28T08:36:21.828" v="113" actId="26606"/>
          <ac:spMkLst>
            <pc:docMk/>
            <pc:sldMk cId="849556396" sldId="10088"/>
            <ac:spMk id="10" creationId="{AB45A142-4255-493C-8284-5D566C121B10}"/>
          </ac:spMkLst>
        </pc:spChg>
        <pc:spChg chg="add del">
          <ac:chgData name="Tingting Qin" userId="75f7714c-a911-4815-a4c6-013f9c535e3f" providerId="ADAL" clId="{A6082348-9D95-4930-8EC6-6CA797337C93}" dt="2019-04-28T08:36:21.828" v="112" actId="26606"/>
          <ac:spMkLst>
            <pc:docMk/>
            <pc:sldMk cId="849556396" sldId="10088"/>
            <ac:spMk id="17" creationId="{1707FC24-6981-43D9-B525-C7832BA22463}"/>
          </ac:spMkLst>
        </pc:spChg>
        <pc:spChg chg="add">
          <ac:chgData name="Tingting Qin" userId="75f7714c-a911-4815-a4c6-013f9c535e3f" providerId="ADAL" clId="{A6082348-9D95-4930-8EC6-6CA797337C93}" dt="2019-04-28T08:36:21.828" v="113" actId="26606"/>
          <ac:spMkLst>
            <pc:docMk/>
            <pc:sldMk cId="849556396" sldId="10088"/>
            <ac:spMk id="20" creationId="{AB45A142-4255-493C-8284-5D566C121B10}"/>
          </ac:spMkLst>
        </pc:spChg>
        <pc:picChg chg="mod">
          <ac:chgData name="Tingting Qin" userId="75f7714c-a911-4815-a4c6-013f9c535e3f" providerId="ADAL" clId="{A6082348-9D95-4930-8EC6-6CA797337C93}" dt="2019-04-28T08:36:00.928" v="109" actId="26606"/>
          <ac:picMkLst>
            <pc:docMk/>
            <pc:sldMk cId="849556396" sldId="10088"/>
            <ac:picMk id="5" creationId="{08E9AA5A-6D4B-4A4C-AADA-05F9859A24A5}"/>
          </ac:picMkLst>
        </pc:picChg>
        <pc:cxnChg chg="add del">
          <ac:chgData name="Tingting Qin" userId="75f7714c-a911-4815-a4c6-013f9c535e3f" providerId="ADAL" clId="{A6082348-9D95-4930-8EC6-6CA797337C93}" dt="2019-04-28T08:36:21.828" v="113" actId="26606"/>
          <ac:cxnSpMkLst>
            <pc:docMk/>
            <pc:sldMk cId="849556396" sldId="10088"/>
            <ac:cxnSpMk id="12" creationId="{38FB9660-F42F-4313-BBC4-47C007FE484C}"/>
          </ac:cxnSpMkLst>
        </pc:cxnChg>
        <pc:cxnChg chg="add">
          <ac:chgData name="Tingting Qin" userId="75f7714c-a911-4815-a4c6-013f9c535e3f" providerId="ADAL" clId="{A6082348-9D95-4930-8EC6-6CA797337C93}" dt="2019-04-28T08:36:21.828" v="113" actId="26606"/>
          <ac:cxnSpMkLst>
            <pc:docMk/>
            <pc:sldMk cId="849556396" sldId="10088"/>
            <ac:cxnSpMk id="19" creationId="{38FB9660-F42F-4313-BBC4-47C007FE484C}"/>
          </ac:cxnSpMkLst>
        </pc:cxnChg>
      </pc:sldChg>
      <pc:sldChg chg="addSp delSp modSp add mod ord setBg">
        <pc:chgData name="Tingting Qin" userId="75f7714c-a911-4815-a4c6-013f9c535e3f" providerId="ADAL" clId="{A6082348-9D95-4930-8EC6-6CA797337C93}" dt="2019-04-28T08:41:33.635" v="206" actId="26606"/>
        <pc:sldMkLst>
          <pc:docMk/>
          <pc:sldMk cId="1267193135" sldId="10089"/>
        </pc:sldMkLst>
        <pc:spChg chg="mod">
          <ac:chgData name="Tingting Qin" userId="75f7714c-a911-4815-a4c6-013f9c535e3f" providerId="ADAL" clId="{A6082348-9D95-4930-8EC6-6CA797337C93}" dt="2019-04-28T08:41:33.635" v="206" actId="26606"/>
          <ac:spMkLst>
            <pc:docMk/>
            <pc:sldMk cId="1267193135" sldId="10089"/>
            <ac:spMk id="2" creationId="{C9DABFB8-0525-4886-AED3-C5143E19FD00}"/>
          </ac:spMkLst>
        </pc:spChg>
        <pc:spChg chg="del">
          <ac:chgData name="Tingting Qin" userId="75f7714c-a911-4815-a4c6-013f9c535e3f" providerId="ADAL" clId="{A6082348-9D95-4930-8EC6-6CA797337C93}" dt="2019-04-28T08:38:38.643" v="194" actId="478"/>
          <ac:spMkLst>
            <pc:docMk/>
            <pc:sldMk cId="1267193135" sldId="10089"/>
            <ac:spMk id="3" creationId="{D28B8BBD-EA0C-421D-B841-8EC4FFF0E89E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5" creationId="{E0BA5346-8655-408C-8760-3762CE2D88B0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6" creationId="{41E61816-2408-48D3-B975-F9C786EDB1D2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8" creationId="{90A38E73-24F0-4C66-8DFC-701BDBEE4212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9" creationId="{A870163B-7491-4D1D-882B-B08B211AE391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0" creationId="{EA8DF193-B31E-433A-BBB1-6C6A93D56348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1" creationId="{5FA5B879-097B-4C13-A8E7-89EDCCEF1C94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2" creationId="{E13C7A53-3465-461C-8A88-3804DCC51144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3" creationId="{BB9F67CC-DABC-4864-95AB-34B5A774C144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4" creationId="{09856E4F-46C9-417C-A499-52D798C28582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5" creationId="{F16C5F6C-A048-4C6C-BEAD-C12C9A61CAD8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6" creationId="{922F19ED-A03B-4EFE-80F4-CE5FBCE6E62F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7" creationId="{500D76E4-0020-4ABD-9097-A125E9876BE8}"/>
          </ac:spMkLst>
        </pc:spChg>
        <pc:spChg chg="add">
          <ac:chgData name="Tingting Qin" userId="75f7714c-a911-4815-a4c6-013f9c535e3f" providerId="ADAL" clId="{A6082348-9D95-4930-8EC6-6CA797337C93}" dt="2019-04-28T08:41:33.635" v="206" actId="26606"/>
          <ac:spMkLst>
            <pc:docMk/>
            <pc:sldMk cId="1267193135" sldId="10089"/>
            <ac:spMk id="23" creationId="{823AC064-BC96-4F32-8AE1-B2FD38754823}"/>
          </ac:spMkLst>
        </pc:spChg>
        <pc:graphicFrameChg chg="add del mod">
          <ac:chgData name="Tingting Qin" userId="75f7714c-a911-4815-a4c6-013f9c535e3f" providerId="ADAL" clId="{A6082348-9D95-4930-8EC6-6CA797337C93}" dt="2019-04-28T08:40:00.330" v="202" actId="478"/>
          <ac:graphicFrameMkLst>
            <pc:docMk/>
            <pc:sldMk cId="1267193135" sldId="10089"/>
            <ac:graphicFrameMk id="4" creationId="{5AEFFC38-AE16-4811-A2CC-2B88D561D5AA}"/>
          </ac:graphicFrameMkLst>
        </pc:graphicFrameChg>
        <pc:graphicFrameChg chg="add del mod">
          <ac:chgData name="Tingting Qin" userId="75f7714c-a911-4815-a4c6-013f9c535e3f" providerId="ADAL" clId="{A6082348-9D95-4930-8EC6-6CA797337C93}" dt="2019-04-28T08:39:53.167" v="201" actId="478"/>
          <ac:graphicFrameMkLst>
            <pc:docMk/>
            <pc:sldMk cId="1267193135" sldId="10089"/>
            <ac:graphicFrameMk id="7" creationId="{98385AEB-1FDA-4DF0-92D2-9F433B5FC787}"/>
          </ac:graphicFrameMkLst>
        </pc:graphicFrameChg>
        <pc:picChg chg="add mod">
          <ac:chgData name="Tingting Qin" userId="75f7714c-a911-4815-a4c6-013f9c535e3f" providerId="ADAL" clId="{A6082348-9D95-4930-8EC6-6CA797337C93}" dt="2019-04-28T08:41:33.635" v="206" actId="26606"/>
          <ac:picMkLst>
            <pc:docMk/>
            <pc:sldMk cId="1267193135" sldId="10089"/>
            <ac:picMk id="18" creationId="{B5A2FCD0-BE50-417E-8F96-F3121246E697}"/>
          </ac:picMkLst>
        </pc:picChg>
        <pc:cxnChg chg="add">
          <ac:chgData name="Tingting Qin" userId="75f7714c-a911-4815-a4c6-013f9c535e3f" providerId="ADAL" clId="{A6082348-9D95-4930-8EC6-6CA797337C93}" dt="2019-04-28T08:41:33.635" v="206" actId="26606"/>
          <ac:cxnSpMkLst>
            <pc:docMk/>
            <pc:sldMk cId="1267193135" sldId="10089"/>
            <ac:cxnSpMk id="25" creationId="{7E7C77BC-7138-40B1-A15B-20F57A494629}"/>
          </ac:cxnSpMkLst>
        </pc:cxnChg>
      </pc:sldChg>
      <pc:sldChg chg="addSp modSp add">
        <pc:chgData name="Tingting Qin" userId="75f7714c-a911-4815-a4c6-013f9c535e3f" providerId="ADAL" clId="{A6082348-9D95-4930-8EC6-6CA797337C93}" dt="2019-05-09T09:47:05.680" v="261" actId="20577"/>
        <pc:sldMkLst>
          <pc:docMk/>
          <pc:sldMk cId="376471395" sldId="10096"/>
        </pc:sldMkLst>
        <pc:spChg chg="mod">
          <ac:chgData name="Tingting Qin" userId="75f7714c-a911-4815-a4c6-013f9c535e3f" providerId="ADAL" clId="{A6082348-9D95-4930-8EC6-6CA797337C93}" dt="2019-05-09T09:47:05.680" v="261" actId="20577"/>
          <ac:spMkLst>
            <pc:docMk/>
            <pc:sldMk cId="376471395" sldId="10096"/>
            <ac:spMk id="2" creationId="{EC82755C-FBE3-4F5E-B73F-5176F4313471}"/>
          </ac:spMkLst>
        </pc:spChg>
        <pc:picChg chg="add mod">
          <ac:chgData name="Tingting Qin" userId="75f7714c-a911-4815-a4c6-013f9c535e3f" providerId="ADAL" clId="{A6082348-9D95-4930-8EC6-6CA797337C93}" dt="2019-05-09T09:46:44.637" v="248" actId="1076"/>
          <ac:picMkLst>
            <pc:docMk/>
            <pc:sldMk cId="376471395" sldId="10096"/>
            <ac:picMk id="4" creationId="{C8A4C5C1-8626-493B-B931-449788B31427}"/>
          </ac:picMkLst>
        </pc:picChg>
        <pc:picChg chg="add mod">
          <ac:chgData name="Tingting Qin" userId="75f7714c-a911-4815-a4c6-013f9c535e3f" providerId="ADAL" clId="{A6082348-9D95-4930-8EC6-6CA797337C93}" dt="2019-05-09T09:46:44.637" v="248" actId="1076"/>
          <ac:picMkLst>
            <pc:docMk/>
            <pc:sldMk cId="376471395" sldId="10096"/>
            <ac:picMk id="6" creationId="{C7BA296F-BFD6-4706-B726-DDDBA7989427}"/>
          </ac:picMkLst>
        </pc:picChg>
        <pc:picChg chg="add mod">
          <ac:chgData name="Tingting Qin" userId="75f7714c-a911-4815-a4c6-013f9c535e3f" providerId="ADAL" clId="{A6082348-9D95-4930-8EC6-6CA797337C93}" dt="2019-05-09T09:46:44.637" v="248" actId="1076"/>
          <ac:picMkLst>
            <pc:docMk/>
            <pc:sldMk cId="376471395" sldId="10096"/>
            <ac:picMk id="8" creationId="{090E22FA-4672-4D08-8100-7A5D5719FFBE}"/>
          </ac:picMkLst>
        </pc:picChg>
      </pc:sldChg>
      <pc:sldChg chg="addSp delSp modSp add">
        <pc:chgData name="Tingting Qin" userId="75f7714c-a911-4815-a4c6-013f9c535e3f" providerId="ADAL" clId="{A6082348-9D95-4930-8EC6-6CA797337C93}" dt="2019-05-09T09:48:51.283" v="301" actId="408"/>
        <pc:sldMkLst>
          <pc:docMk/>
          <pc:sldMk cId="3023379951" sldId="10097"/>
        </pc:sldMkLst>
        <pc:spChg chg="mod">
          <ac:chgData name="Tingting Qin" userId="75f7714c-a911-4815-a4c6-013f9c535e3f" providerId="ADAL" clId="{A6082348-9D95-4930-8EC6-6CA797337C93}" dt="2019-05-09T09:46:59.393" v="255"/>
          <ac:spMkLst>
            <pc:docMk/>
            <pc:sldMk cId="3023379951" sldId="10097"/>
            <ac:spMk id="2" creationId="{EC82755C-FBE3-4F5E-B73F-5176F4313471}"/>
          </ac:spMkLst>
        </pc:spChg>
        <pc:picChg chg="del">
          <ac:chgData name="Tingting Qin" userId="75f7714c-a911-4815-a4c6-013f9c535e3f" providerId="ADAL" clId="{A6082348-9D95-4930-8EC6-6CA797337C93}" dt="2019-05-09T09:47:11.886" v="263" actId="478"/>
          <ac:picMkLst>
            <pc:docMk/>
            <pc:sldMk cId="3023379951" sldId="10097"/>
            <ac:picMk id="4" creationId="{C8A4C5C1-8626-493B-B931-449788B31427}"/>
          </ac:picMkLst>
        </pc:picChg>
        <pc:picChg chg="add mod">
          <ac:chgData name="Tingting Qin" userId="75f7714c-a911-4815-a4c6-013f9c535e3f" providerId="ADAL" clId="{A6082348-9D95-4930-8EC6-6CA797337C93}" dt="2019-05-09T09:48:51.283" v="301" actId="408"/>
          <ac:picMkLst>
            <pc:docMk/>
            <pc:sldMk cId="3023379951" sldId="10097"/>
            <ac:picMk id="5" creationId="{FADC3A6D-5DC6-4DFE-A8E2-C407D1D785B4}"/>
          </ac:picMkLst>
        </pc:picChg>
        <pc:picChg chg="del">
          <ac:chgData name="Tingting Qin" userId="75f7714c-a911-4815-a4c6-013f9c535e3f" providerId="ADAL" clId="{A6082348-9D95-4930-8EC6-6CA797337C93}" dt="2019-05-09T09:47:11.278" v="262" actId="478"/>
          <ac:picMkLst>
            <pc:docMk/>
            <pc:sldMk cId="3023379951" sldId="10097"/>
            <ac:picMk id="6" creationId="{C7BA296F-BFD6-4706-B726-DDDBA7989427}"/>
          </ac:picMkLst>
        </pc:picChg>
        <pc:picChg chg="del">
          <ac:chgData name="Tingting Qin" userId="75f7714c-a911-4815-a4c6-013f9c535e3f" providerId="ADAL" clId="{A6082348-9D95-4930-8EC6-6CA797337C93}" dt="2019-05-09T09:47:12.378" v="264" actId="478"/>
          <ac:picMkLst>
            <pc:docMk/>
            <pc:sldMk cId="3023379951" sldId="10097"/>
            <ac:picMk id="8" creationId="{090E22FA-4672-4D08-8100-7A5D5719FFBE}"/>
          </ac:picMkLst>
        </pc:picChg>
        <pc:picChg chg="add mod">
          <ac:chgData name="Tingting Qin" userId="75f7714c-a911-4815-a4c6-013f9c535e3f" providerId="ADAL" clId="{A6082348-9D95-4930-8EC6-6CA797337C93}" dt="2019-05-09T09:48:51.283" v="301" actId="408"/>
          <ac:picMkLst>
            <pc:docMk/>
            <pc:sldMk cId="3023379951" sldId="10097"/>
            <ac:picMk id="9" creationId="{A74F2D9D-A52B-4ADF-97B9-8992D618DB08}"/>
          </ac:picMkLst>
        </pc:picChg>
        <pc:picChg chg="add mod">
          <ac:chgData name="Tingting Qin" userId="75f7714c-a911-4815-a4c6-013f9c535e3f" providerId="ADAL" clId="{A6082348-9D95-4930-8EC6-6CA797337C93}" dt="2019-05-09T09:48:51.283" v="301" actId="408"/>
          <ac:picMkLst>
            <pc:docMk/>
            <pc:sldMk cId="3023379951" sldId="10097"/>
            <ac:picMk id="11" creationId="{D30AFD68-1A79-4838-90C4-F01CB0F72147}"/>
          </ac:picMkLst>
        </pc:picChg>
        <pc:picChg chg="add del">
          <ac:chgData name="Tingting Qin" userId="75f7714c-a911-4815-a4c6-013f9c535e3f" providerId="ADAL" clId="{A6082348-9D95-4930-8EC6-6CA797337C93}" dt="2019-05-09T09:47:52.015" v="282" actId="478"/>
          <ac:picMkLst>
            <pc:docMk/>
            <pc:sldMk cId="3023379951" sldId="10097"/>
            <ac:picMk id="12" creationId="{CE070F88-039B-42CA-9C1E-46CA3FC92553}"/>
          </ac:picMkLst>
        </pc:picChg>
      </pc:sldChg>
    </pc:docChg>
  </pc:docChgLst>
  <pc:docChgLst>
    <pc:chgData name="Tingting Qin" userId="75f7714c-a911-4815-a4c6-013f9c535e3f" providerId="ADAL" clId="{D2C375B9-E979-45A4-A58C-A1A82E31E368}"/>
    <pc:docChg chg="modSld sldOrd">
      <pc:chgData name="Tingting Qin" userId="75f7714c-a911-4815-a4c6-013f9c535e3f" providerId="ADAL" clId="{D2C375B9-E979-45A4-A58C-A1A82E31E368}" dt="2019-05-08T03:41:10.662" v="5"/>
      <pc:docMkLst>
        <pc:docMk/>
      </pc:docMkLst>
      <pc:sldChg chg="modSp ord">
        <pc:chgData name="Tingting Qin" userId="75f7714c-a911-4815-a4c6-013f9c535e3f" providerId="ADAL" clId="{D2C375B9-E979-45A4-A58C-A1A82E31E368}" dt="2019-05-08T03:40:51.720" v="4"/>
        <pc:sldMkLst>
          <pc:docMk/>
          <pc:sldMk cId="4125195992" sldId="260"/>
        </pc:sldMkLst>
        <pc:graphicFrameChg chg="mod">
          <ac:chgData name="Tingting Qin" userId="75f7714c-a911-4815-a4c6-013f9c535e3f" providerId="ADAL" clId="{D2C375B9-E979-45A4-A58C-A1A82E31E368}" dt="2019-05-08T03:40:16.569" v="3" actId="20577"/>
          <ac:graphicFrameMkLst>
            <pc:docMk/>
            <pc:sldMk cId="4125195992" sldId="260"/>
            <ac:graphicFrameMk id="5" creationId="{113133A3-2B20-469A-BB17-61A28B8F703A}"/>
          </ac:graphicFrameMkLst>
        </pc:graphicFrameChg>
      </pc:sldChg>
      <pc:sldChg chg="ord">
        <pc:chgData name="Tingting Qin" userId="75f7714c-a911-4815-a4c6-013f9c535e3f" providerId="ADAL" clId="{D2C375B9-E979-45A4-A58C-A1A82E31E368}" dt="2019-05-08T03:41:10.662" v="5"/>
        <pc:sldMkLst>
          <pc:docMk/>
          <pc:sldMk cId="1226721863" sldId="10007"/>
        </pc:sldMkLst>
      </pc:sldChg>
    </pc:docChg>
  </pc:docChgLst>
  <pc:docChgLst>
    <pc:chgData name="Xin Zou" userId="fda23c0a-156f-41bf-b8f3-bafbf42af2a7" providerId="ADAL" clId="{4A6F4E8A-D629-44E5-B5FC-ECC79CC91828}"/>
    <pc:docChg chg="custSel mod addSld delSld modSld">
      <pc:chgData name="Xin Zou" userId="fda23c0a-156f-41bf-b8f3-bafbf42af2a7" providerId="ADAL" clId="{4A6F4E8A-D629-44E5-B5FC-ECC79CC91828}" dt="2019-04-18T03:41:47.147" v="3675"/>
      <pc:docMkLst>
        <pc:docMk/>
      </pc:docMkLst>
      <pc:sldChg chg="addSp delSp modSp add">
        <pc:chgData name="Xin Zou" userId="fda23c0a-156f-41bf-b8f3-bafbf42af2a7" providerId="ADAL" clId="{4A6F4E8A-D629-44E5-B5FC-ECC79CC91828}" dt="2019-04-11T11:56:29.065" v="3160"/>
        <pc:sldMkLst>
          <pc:docMk/>
          <pc:sldMk cId="3662372162" sldId="261"/>
        </pc:sldMkLst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4" creationId="{10BFB686-CED0-4F1C-AA08-D20B672F2F90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5" creationId="{CF96660F-51C0-4DA0-AF6B-CBC2289596F5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7" creationId="{55CF329B-6A2B-4A51-825D-3C38839BE5D9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8" creationId="{19CD1C86-A3C1-4866-B677-019E5E701803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9" creationId="{040793E4-7AF4-4C74-95A9-1B5A4430068C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1" creationId="{8CA2E7B3-0359-42A9-9C56-31A0DFABBFD2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2" creationId="{BC740A75-507D-4300-AA54-D000D90D1B27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3" creationId="{0CD8BD4B-7C15-4F92-9C74-CCC3D9FEA7C7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4" creationId="{B69709B1-5103-448F-9AC8-8BD9C3B9AB68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6" creationId="{4DCBBC97-A50D-4454-A6D6-57B9586F1282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8" creationId="{97F8EF86-77A1-40F3-B5BE-F29854FCD94F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9" creationId="{1F4427B7-713C-4878-8AA9-82EA07C59038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0" creationId="{E71F7A13-4A97-4076-AFAE-C4D7A72B46F0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3" creationId="{6FC7E37D-C502-467B-877D-D43246088361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4" creationId="{ED2C8ED6-FC2E-4155-BD93-CA9E6E40BC7F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5" creationId="{8F58ADCA-445F-4E3C-947B-C81BD27875BE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6" creationId="{219DC182-B1BC-4796-8C10-D5572FB3AF8B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7" creationId="{DBB5B283-B81F-4CA8-A022-1D064E5D9B4F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8" creationId="{0D1D28C5-CB53-49F9-B572-44A1B427AC8A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9" creationId="{FF06BA79-CC6C-42ED-B2A6-0D3B28C8CE14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30" creationId="{37E8A033-25CD-4959-8644-1B4ADFF9CDAD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31" creationId="{E47F55D3-C509-49BB-962E-5CF4D4295C7B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32" creationId="{9A6E376F-B2CA-4D53-A244-DD3CDC90407C}"/>
          </ac:spMkLst>
        </pc:spChg>
        <pc:spChg chg="mod">
          <ac:chgData name="Xin Zou" userId="fda23c0a-156f-41bf-b8f3-bafbf42af2a7" providerId="ADAL" clId="{4A6F4E8A-D629-44E5-B5FC-ECC79CC91828}" dt="2019-04-11T11:56:29.065" v="3160"/>
          <ac:spMkLst>
            <pc:docMk/>
            <pc:sldMk cId="3662372162" sldId="261"/>
            <ac:spMk id="33" creationId="{BEBC360A-5BE5-4013-9FC1-048A057AEF08}"/>
          </ac:spMkLst>
        </pc:spChg>
        <pc:spChg chg="add mod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34" creationId="{83B7057C-4591-4B75-B338-E6A86765711C}"/>
          </ac:spMkLst>
        </pc:spChg>
        <pc:spChg chg="add mod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35" creationId="{92525EDC-25F1-481E-A0CD-2C48C8550F9F}"/>
          </ac:spMkLst>
        </pc:spChg>
        <pc:grpChg chg="add mod">
          <ac:chgData name="Xin Zou" userId="fda23c0a-156f-41bf-b8f3-bafbf42af2a7" providerId="ADAL" clId="{4A6F4E8A-D629-44E5-B5FC-ECC79CC91828}" dt="2019-04-11T11:18:13.340" v="3102" actId="164"/>
          <ac:grpSpMkLst>
            <pc:docMk/>
            <pc:sldMk cId="3662372162" sldId="261"/>
            <ac:grpSpMk id="2" creationId="{EC11ADB5-0371-4AF6-A05A-1633E71EEBB7}"/>
          </ac:grpSpMkLst>
        </pc:grpChg>
        <pc:grpChg chg="del mod">
          <ac:chgData name="Xin Zou" userId="fda23c0a-156f-41bf-b8f3-bafbf42af2a7" providerId="ADAL" clId="{4A6F4E8A-D629-44E5-B5FC-ECC79CC91828}" dt="2019-04-11T11:16:29.335" v="3016" actId="165"/>
          <ac:grpSpMkLst>
            <pc:docMk/>
            <pc:sldMk cId="3662372162" sldId="261"/>
            <ac:grpSpMk id="3" creationId="{BC2DCABF-8468-458D-B442-8ADFB924EC5D}"/>
          </ac:grpSpMkLst>
        </pc:grpChg>
      </pc:sldChg>
      <pc:sldChg chg="delSp add setBg delDesignElem">
        <pc:chgData name="Xin Zou" userId="fda23c0a-156f-41bf-b8f3-bafbf42af2a7" providerId="ADAL" clId="{4A6F4E8A-D629-44E5-B5FC-ECC79CC91828}" dt="2019-04-11T12:11:29.100" v="3162"/>
        <pc:sldMkLst>
          <pc:docMk/>
          <pc:sldMk cId="709160480" sldId="2783"/>
        </pc:sldMkLst>
        <pc:spChg chg="del">
          <ac:chgData name="Xin Zou" userId="fda23c0a-156f-41bf-b8f3-bafbf42af2a7" providerId="ADAL" clId="{4A6F4E8A-D629-44E5-B5FC-ECC79CC91828}" dt="2019-04-11T12:11:29.100" v="3162"/>
          <ac:spMkLst>
            <pc:docMk/>
            <pc:sldMk cId="709160480" sldId="2783"/>
            <ac:spMk id="8" creationId="{73DE2CFE-42F2-48F0-8706-5264E012B10C}"/>
          </ac:spMkLst>
        </pc:spChg>
      </pc:sldChg>
      <pc:sldChg chg="modSp">
        <pc:chgData name="Xin Zou" userId="fda23c0a-156f-41bf-b8f3-bafbf42af2a7" providerId="ADAL" clId="{4A6F4E8A-D629-44E5-B5FC-ECC79CC91828}" dt="2019-04-15T06:47:46.392" v="3168" actId="6549"/>
        <pc:sldMkLst>
          <pc:docMk/>
          <pc:sldMk cId="2463244642" sldId="2788"/>
        </pc:sldMkLst>
        <pc:spChg chg="mod">
          <ac:chgData name="Xin Zou" userId="fda23c0a-156f-41bf-b8f3-bafbf42af2a7" providerId="ADAL" clId="{4A6F4E8A-D629-44E5-B5FC-ECC79CC91828}" dt="2019-04-15T06:47:46.392" v="3168" actId="6549"/>
          <ac:spMkLst>
            <pc:docMk/>
            <pc:sldMk cId="2463244642" sldId="2788"/>
            <ac:spMk id="9" creationId="{5D119B1D-E8E1-45F6-8218-BBED54A048C0}"/>
          </ac:spMkLst>
        </pc:spChg>
      </pc:sldChg>
      <pc:sldChg chg="addSp modSp add mod setBg">
        <pc:chgData name="Xin Zou" userId="fda23c0a-156f-41bf-b8f3-bafbf42af2a7" providerId="ADAL" clId="{4A6F4E8A-D629-44E5-B5FC-ECC79CC91828}" dt="2019-04-09T02:23:00.747" v="2091" actId="26606"/>
        <pc:sldMkLst>
          <pc:docMk/>
          <pc:sldMk cId="3748985413" sldId="2795"/>
        </pc:sldMkLst>
        <pc:spChg chg="mod">
          <ac:chgData name="Xin Zou" userId="fda23c0a-156f-41bf-b8f3-bafbf42af2a7" providerId="ADAL" clId="{4A6F4E8A-D629-44E5-B5FC-ECC79CC91828}" dt="2019-04-09T02:23:00.747" v="2091" actId="26606"/>
          <ac:spMkLst>
            <pc:docMk/>
            <pc:sldMk cId="3748985413" sldId="2795"/>
            <ac:spMk id="2" creationId="{946D1AE1-610B-4A8A-B83D-4AF0CB28AC28}"/>
          </ac:spMkLst>
        </pc:spChg>
        <pc:spChg chg="mod">
          <ac:chgData name="Xin Zou" userId="fda23c0a-156f-41bf-b8f3-bafbf42af2a7" providerId="ADAL" clId="{4A6F4E8A-D629-44E5-B5FC-ECC79CC91828}" dt="2019-04-09T02:23:00.747" v="2091" actId="26606"/>
          <ac:spMkLst>
            <pc:docMk/>
            <pc:sldMk cId="3748985413" sldId="2795"/>
            <ac:spMk id="3" creationId="{73683298-4713-4BAE-AED5-D1BCFBA14E14}"/>
          </ac:spMkLst>
        </pc:spChg>
        <pc:spChg chg="add">
          <ac:chgData name="Xin Zou" userId="fda23c0a-156f-41bf-b8f3-bafbf42af2a7" providerId="ADAL" clId="{4A6F4E8A-D629-44E5-B5FC-ECC79CC91828}" dt="2019-04-09T02:23:00.747" v="2091" actId="26606"/>
          <ac:spMkLst>
            <pc:docMk/>
            <pc:sldMk cId="3748985413" sldId="2795"/>
            <ac:spMk id="8" creationId="{3B854194-185D-494D-905C-7C7CB2E30F6E}"/>
          </ac:spMkLst>
        </pc:spChg>
        <pc:spChg chg="add">
          <ac:chgData name="Xin Zou" userId="fda23c0a-156f-41bf-b8f3-bafbf42af2a7" providerId="ADAL" clId="{4A6F4E8A-D629-44E5-B5FC-ECC79CC91828}" dt="2019-04-09T02:23:00.747" v="2091" actId="26606"/>
          <ac:spMkLst>
            <pc:docMk/>
            <pc:sldMk cId="3748985413" sldId="2795"/>
            <ac:spMk id="10" creationId="{B4F5FA0D-0104-4987-8241-EFF7C85B88DE}"/>
          </ac:spMkLst>
        </pc:spChg>
        <pc:picChg chg="add">
          <ac:chgData name="Xin Zou" userId="fda23c0a-156f-41bf-b8f3-bafbf42af2a7" providerId="ADAL" clId="{4A6F4E8A-D629-44E5-B5FC-ECC79CC91828}" dt="2019-04-09T02:23:00.747" v="2091" actId="26606"/>
          <ac:picMkLst>
            <pc:docMk/>
            <pc:sldMk cId="3748985413" sldId="2795"/>
            <ac:picMk id="12" creationId="{2897127E-6CEF-446C-BE87-93B7C46E49D1}"/>
          </ac:picMkLst>
        </pc:picChg>
      </pc:sldChg>
      <pc:sldChg chg="addSp modSp add mod setBg">
        <pc:chgData name="Xin Zou" userId="fda23c0a-156f-41bf-b8f3-bafbf42af2a7" providerId="ADAL" clId="{4A6F4E8A-D629-44E5-B5FC-ECC79CC91828}" dt="2019-04-09T02:23:12.692" v="2094" actId="26606"/>
        <pc:sldMkLst>
          <pc:docMk/>
          <pc:sldMk cId="3541402241" sldId="2796"/>
        </pc:sldMkLst>
        <pc:spChg chg="mod">
          <ac:chgData name="Xin Zou" userId="fda23c0a-156f-41bf-b8f3-bafbf42af2a7" providerId="ADAL" clId="{4A6F4E8A-D629-44E5-B5FC-ECC79CC91828}" dt="2019-04-09T02:23:12.692" v="2094" actId="26606"/>
          <ac:spMkLst>
            <pc:docMk/>
            <pc:sldMk cId="3541402241" sldId="2796"/>
            <ac:spMk id="2" creationId="{CAA8CBB4-D86D-460E-8337-0110387030D4}"/>
          </ac:spMkLst>
        </pc:spChg>
        <pc:spChg chg="mod">
          <ac:chgData name="Xin Zou" userId="fda23c0a-156f-41bf-b8f3-bafbf42af2a7" providerId="ADAL" clId="{4A6F4E8A-D629-44E5-B5FC-ECC79CC91828}" dt="2019-04-09T02:23:12.692" v="2094" actId="26606"/>
          <ac:spMkLst>
            <pc:docMk/>
            <pc:sldMk cId="3541402241" sldId="2796"/>
            <ac:spMk id="3" creationId="{6FFF3D6B-9222-4FEC-BCBD-CA0B6BDB5346}"/>
          </ac:spMkLst>
        </pc:spChg>
        <pc:spChg chg="add">
          <ac:chgData name="Xin Zou" userId="fda23c0a-156f-41bf-b8f3-bafbf42af2a7" providerId="ADAL" clId="{4A6F4E8A-D629-44E5-B5FC-ECC79CC91828}" dt="2019-04-09T02:23:12.692" v="2094" actId="26606"/>
          <ac:spMkLst>
            <pc:docMk/>
            <pc:sldMk cId="3541402241" sldId="2796"/>
            <ac:spMk id="8" creationId="{3B854194-185D-494D-905C-7C7CB2E30F6E}"/>
          </ac:spMkLst>
        </pc:spChg>
        <pc:spChg chg="add">
          <ac:chgData name="Xin Zou" userId="fda23c0a-156f-41bf-b8f3-bafbf42af2a7" providerId="ADAL" clId="{4A6F4E8A-D629-44E5-B5FC-ECC79CC91828}" dt="2019-04-09T02:23:12.692" v="2094" actId="26606"/>
          <ac:spMkLst>
            <pc:docMk/>
            <pc:sldMk cId="3541402241" sldId="2796"/>
            <ac:spMk id="10" creationId="{B4F5FA0D-0104-4987-8241-EFF7C85B88DE}"/>
          </ac:spMkLst>
        </pc:spChg>
        <pc:picChg chg="add">
          <ac:chgData name="Xin Zou" userId="fda23c0a-156f-41bf-b8f3-bafbf42af2a7" providerId="ADAL" clId="{4A6F4E8A-D629-44E5-B5FC-ECC79CC91828}" dt="2019-04-09T02:23:12.692" v="2094" actId="26606"/>
          <ac:picMkLst>
            <pc:docMk/>
            <pc:sldMk cId="3541402241" sldId="2796"/>
            <ac:picMk id="12" creationId="{2897127E-6CEF-446C-BE87-93B7C46E49D1}"/>
          </ac:picMkLst>
        </pc:picChg>
      </pc:sldChg>
      <pc:sldChg chg="addSp modSp add mod setBg">
        <pc:chgData name="Xin Zou" userId="fda23c0a-156f-41bf-b8f3-bafbf42af2a7" providerId="ADAL" clId="{4A6F4E8A-D629-44E5-B5FC-ECC79CC91828}" dt="2019-04-09T02:23:36.189" v="2103" actId="26606"/>
        <pc:sldMkLst>
          <pc:docMk/>
          <pc:sldMk cId="3979823222" sldId="2797"/>
        </pc:sldMkLst>
        <pc:spChg chg="mod">
          <ac:chgData name="Xin Zou" userId="fda23c0a-156f-41bf-b8f3-bafbf42af2a7" providerId="ADAL" clId="{4A6F4E8A-D629-44E5-B5FC-ECC79CC91828}" dt="2019-04-09T02:23:36.189" v="2103" actId="26606"/>
          <ac:spMkLst>
            <pc:docMk/>
            <pc:sldMk cId="3979823222" sldId="2797"/>
            <ac:spMk id="2" creationId="{59015C80-7E4B-4445-8900-57DCD0D80CB6}"/>
          </ac:spMkLst>
        </pc:spChg>
        <pc:spChg chg="mod">
          <ac:chgData name="Xin Zou" userId="fda23c0a-156f-41bf-b8f3-bafbf42af2a7" providerId="ADAL" clId="{4A6F4E8A-D629-44E5-B5FC-ECC79CC91828}" dt="2019-04-09T02:23:36.189" v="2103" actId="26606"/>
          <ac:spMkLst>
            <pc:docMk/>
            <pc:sldMk cId="3979823222" sldId="2797"/>
            <ac:spMk id="3" creationId="{39E8F309-E22F-46F4-8CEA-D718938145D5}"/>
          </ac:spMkLst>
        </pc:spChg>
        <pc:spChg chg="add">
          <ac:chgData name="Xin Zou" userId="fda23c0a-156f-41bf-b8f3-bafbf42af2a7" providerId="ADAL" clId="{4A6F4E8A-D629-44E5-B5FC-ECC79CC91828}" dt="2019-04-09T02:23:36.189" v="2103" actId="26606"/>
          <ac:spMkLst>
            <pc:docMk/>
            <pc:sldMk cId="3979823222" sldId="2797"/>
            <ac:spMk id="8" creationId="{3B854194-185D-494D-905C-7C7CB2E30F6E}"/>
          </ac:spMkLst>
        </pc:spChg>
        <pc:spChg chg="add">
          <ac:chgData name="Xin Zou" userId="fda23c0a-156f-41bf-b8f3-bafbf42af2a7" providerId="ADAL" clId="{4A6F4E8A-D629-44E5-B5FC-ECC79CC91828}" dt="2019-04-09T02:23:36.189" v="2103" actId="26606"/>
          <ac:spMkLst>
            <pc:docMk/>
            <pc:sldMk cId="3979823222" sldId="2797"/>
            <ac:spMk id="10" creationId="{B4F5FA0D-0104-4987-8241-EFF7C85B88DE}"/>
          </ac:spMkLst>
        </pc:spChg>
        <pc:picChg chg="add">
          <ac:chgData name="Xin Zou" userId="fda23c0a-156f-41bf-b8f3-bafbf42af2a7" providerId="ADAL" clId="{4A6F4E8A-D629-44E5-B5FC-ECC79CC91828}" dt="2019-04-09T02:23:36.189" v="2103" actId="26606"/>
          <ac:picMkLst>
            <pc:docMk/>
            <pc:sldMk cId="3979823222" sldId="2797"/>
            <ac:picMk id="12" creationId="{2897127E-6CEF-446C-BE87-93B7C46E49D1}"/>
          </ac:picMkLst>
        </pc:picChg>
      </pc:sldChg>
      <pc:sldChg chg="addSp modSp add mod setBg">
        <pc:chgData name="Xin Zou" userId="fda23c0a-156f-41bf-b8f3-bafbf42af2a7" providerId="ADAL" clId="{4A6F4E8A-D629-44E5-B5FC-ECC79CC91828}" dt="2019-04-09T02:23:42.676" v="2104" actId="26606"/>
        <pc:sldMkLst>
          <pc:docMk/>
          <pc:sldMk cId="1731763104" sldId="2798"/>
        </pc:sldMkLst>
        <pc:spChg chg="mod">
          <ac:chgData name="Xin Zou" userId="fda23c0a-156f-41bf-b8f3-bafbf42af2a7" providerId="ADAL" clId="{4A6F4E8A-D629-44E5-B5FC-ECC79CC91828}" dt="2019-04-09T02:23:42.676" v="2104" actId="26606"/>
          <ac:spMkLst>
            <pc:docMk/>
            <pc:sldMk cId="1731763104" sldId="2798"/>
            <ac:spMk id="2" creationId="{50C4BC85-3204-4427-ADB9-7B3A02DB57BB}"/>
          </ac:spMkLst>
        </pc:spChg>
        <pc:spChg chg="mod">
          <ac:chgData name="Xin Zou" userId="fda23c0a-156f-41bf-b8f3-bafbf42af2a7" providerId="ADAL" clId="{4A6F4E8A-D629-44E5-B5FC-ECC79CC91828}" dt="2019-04-09T02:23:42.676" v="2104" actId="26606"/>
          <ac:spMkLst>
            <pc:docMk/>
            <pc:sldMk cId="1731763104" sldId="2798"/>
            <ac:spMk id="3" creationId="{5F7CACCD-A79A-4E0B-808D-4B22C31CDC23}"/>
          </ac:spMkLst>
        </pc:spChg>
        <pc:spChg chg="add">
          <ac:chgData name="Xin Zou" userId="fda23c0a-156f-41bf-b8f3-bafbf42af2a7" providerId="ADAL" clId="{4A6F4E8A-D629-44E5-B5FC-ECC79CC91828}" dt="2019-04-09T02:23:42.676" v="2104" actId="26606"/>
          <ac:spMkLst>
            <pc:docMk/>
            <pc:sldMk cId="1731763104" sldId="2798"/>
            <ac:spMk id="8" creationId="{3B854194-185D-494D-905C-7C7CB2E30F6E}"/>
          </ac:spMkLst>
        </pc:spChg>
        <pc:spChg chg="add">
          <ac:chgData name="Xin Zou" userId="fda23c0a-156f-41bf-b8f3-bafbf42af2a7" providerId="ADAL" clId="{4A6F4E8A-D629-44E5-B5FC-ECC79CC91828}" dt="2019-04-09T02:23:42.676" v="2104" actId="26606"/>
          <ac:spMkLst>
            <pc:docMk/>
            <pc:sldMk cId="1731763104" sldId="2798"/>
            <ac:spMk id="10" creationId="{B4F5FA0D-0104-4987-8241-EFF7C85B88DE}"/>
          </ac:spMkLst>
        </pc:spChg>
        <pc:picChg chg="add">
          <ac:chgData name="Xin Zou" userId="fda23c0a-156f-41bf-b8f3-bafbf42af2a7" providerId="ADAL" clId="{4A6F4E8A-D629-44E5-B5FC-ECC79CC91828}" dt="2019-04-09T02:23:42.676" v="2104" actId="26606"/>
          <ac:picMkLst>
            <pc:docMk/>
            <pc:sldMk cId="1731763104" sldId="2798"/>
            <ac:picMk id="12" creationId="{2897127E-6CEF-446C-BE87-93B7C46E49D1}"/>
          </ac:picMkLst>
        </pc:picChg>
      </pc:sldChg>
      <pc:sldChg chg="modSp add modTransition">
        <pc:chgData name="Xin Zou" userId="fda23c0a-156f-41bf-b8f3-bafbf42af2a7" providerId="ADAL" clId="{4A6F4E8A-D629-44E5-B5FC-ECC79CC91828}" dt="2019-04-15T06:30:34.180" v="3164"/>
        <pc:sldMkLst>
          <pc:docMk/>
          <pc:sldMk cId="4009887240" sldId="2799"/>
        </pc:sldMkLst>
        <pc:spChg chg="mod">
          <ac:chgData name="Xin Zou" userId="fda23c0a-156f-41bf-b8f3-bafbf42af2a7" providerId="ADAL" clId="{4A6F4E8A-D629-44E5-B5FC-ECC79CC91828}" dt="2019-04-09T02:31:06.045" v="2173"/>
          <ac:spMkLst>
            <pc:docMk/>
            <pc:sldMk cId="4009887240" sldId="2799"/>
            <ac:spMk id="2" creationId="{6AA8586F-14D1-4DE7-B1E1-3E6F89ADDE7B}"/>
          </ac:spMkLst>
        </pc:spChg>
      </pc:sldChg>
      <pc:sldChg chg="modSp add modTransition">
        <pc:chgData name="Xin Zou" userId="fda23c0a-156f-41bf-b8f3-bafbf42af2a7" providerId="ADAL" clId="{4A6F4E8A-D629-44E5-B5FC-ECC79CC91828}" dt="2019-04-15T06:30:37.207" v="3165"/>
        <pc:sldMkLst>
          <pc:docMk/>
          <pc:sldMk cId="566593968" sldId="2800"/>
        </pc:sldMkLst>
        <pc:spChg chg="mod">
          <ac:chgData name="Xin Zou" userId="fda23c0a-156f-41bf-b8f3-bafbf42af2a7" providerId="ADAL" clId="{4A6F4E8A-D629-44E5-B5FC-ECC79CC91828}" dt="2019-04-09T02:31:18.669" v="2211"/>
          <ac:spMkLst>
            <pc:docMk/>
            <pc:sldMk cId="566593968" sldId="2800"/>
            <ac:spMk id="2" creationId="{96E29C46-0D1C-4CC8-BB11-B59499FB54C6}"/>
          </ac:spMkLst>
        </pc:spChg>
      </pc:sldChg>
      <pc:sldChg chg="modSp add modTransition">
        <pc:chgData name="Xin Zou" userId="fda23c0a-156f-41bf-b8f3-bafbf42af2a7" providerId="ADAL" clId="{4A6F4E8A-D629-44E5-B5FC-ECC79CC91828}" dt="2019-04-15T06:30:49.440" v="3166"/>
        <pc:sldMkLst>
          <pc:docMk/>
          <pc:sldMk cId="654847796" sldId="2801"/>
        </pc:sldMkLst>
        <pc:spChg chg="mod">
          <ac:chgData name="Xin Zou" userId="fda23c0a-156f-41bf-b8f3-bafbf42af2a7" providerId="ADAL" clId="{4A6F4E8A-D629-44E5-B5FC-ECC79CC91828}" dt="2019-04-09T02:31:42.631" v="2256"/>
          <ac:spMkLst>
            <pc:docMk/>
            <pc:sldMk cId="654847796" sldId="2801"/>
            <ac:spMk id="2" creationId="{B747884A-0210-4982-9CE8-148A7C251CB0}"/>
          </ac:spMkLst>
        </pc:spChg>
      </pc:sldChg>
      <pc:sldChg chg="modSp add modTransition">
        <pc:chgData name="Xin Zou" userId="fda23c0a-156f-41bf-b8f3-bafbf42af2a7" providerId="ADAL" clId="{4A6F4E8A-D629-44E5-B5FC-ECC79CC91828}" dt="2019-04-15T06:30:53.777" v="3167"/>
        <pc:sldMkLst>
          <pc:docMk/>
          <pc:sldMk cId="598464707" sldId="2802"/>
        </pc:sldMkLst>
        <pc:spChg chg="mod">
          <ac:chgData name="Xin Zou" userId="fda23c0a-156f-41bf-b8f3-bafbf42af2a7" providerId="ADAL" clId="{4A6F4E8A-D629-44E5-B5FC-ECC79CC91828}" dt="2019-04-09T02:31:58.651" v="2290"/>
          <ac:spMkLst>
            <pc:docMk/>
            <pc:sldMk cId="598464707" sldId="2802"/>
            <ac:spMk id="2" creationId="{E8DBCA5A-17DE-48A9-848C-B7416F83FE6C}"/>
          </ac:spMkLst>
        </pc:spChg>
        <pc:spChg chg="mod">
          <ac:chgData name="Xin Zou" userId="fda23c0a-156f-41bf-b8f3-bafbf42af2a7" providerId="ADAL" clId="{4A6F4E8A-D629-44E5-B5FC-ECC79CC91828}" dt="2019-04-09T02:32:11.830" v="2327"/>
          <ac:spMkLst>
            <pc:docMk/>
            <pc:sldMk cId="598464707" sldId="2802"/>
            <ac:spMk id="3" creationId="{E1D99E1F-DA9C-4CB8-8796-C5FB96CF2173}"/>
          </ac:spMkLst>
        </pc:spChg>
      </pc:sldChg>
      <pc:sldChg chg="add">
        <pc:chgData name="Xin Zou" userId="fda23c0a-156f-41bf-b8f3-bafbf42af2a7" providerId="ADAL" clId="{4A6F4E8A-D629-44E5-B5FC-ECC79CC91828}" dt="2019-04-11T12:11:29.100" v="3162"/>
        <pc:sldMkLst>
          <pc:docMk/>
          <pc:sldMk cId="2422767581" sldId="2826"/>
        </pc:sldMkLst>
      </pc:sldChg>
      <pc:sldChg chg="add">
        <pc:chgData name="Xin Zou" userId="fda23c0a-156f-41bf-b8f3-bafbf42af2a7" providerId="ADAL" clId="{4A6F4E8A-D629-44E5-B5FC-ECC79CC91828}" dt="2019-04-18T02:49:33.846" v="3172"/>
        <pc:sldMkLst>
          <pc:docMk/>
          <pc:sldMk cId="1562688277" sldId="3199"/>
        </pc:sldMkLst>
      </pc:sldChg>
      <pc:sldChg chg="modSp add">
        <pc:chgData name="Xin Zou" userId="fda23c0a-156f-41bf-b8f3-bafbf42af2a7" providerId="ADAL" clId="{4A6F4E8A-D629-44E5-B5FC-ECC79CC91828}" dt="2019-04-18T02:50:58.658" v="3174" actId="20577"/>
        <pc:sldMkLst>
          <pc:docMk/>
          <pc:sldMk cId="790173923" sldId="3200"/>
        </pc:sldMkLst>
        <pc:spChg chg="mod">
          <ac:chgData name="Xin Zou" userId="fda23c0a-156f-41bf-b8f3-bafbf42af2a7" providerId="ADAL" clId="{4A6F4E8A-D629-44E5-B5FC-ECC79CC91828}" dt="2019-04-18T02:50:58.658" v="3174" actId="20577"/>
          <ac:spMkLst>
            <pc:docMk/>
            <pc:sldMk cId="790173923" sldId="3200"/>
            <ac:spMk id="99" creationId="{00000000-0000-0000-0000-000000000000}"/>
          </ac:spMkLst>
        </pc:spChg>
      </pc:sldChg>
      <pc:sldChg chg="modSp">
        <pc:chgData name="Xin Zou" userId="fda23c0a-156f-41bf-b8f3-bafbf42af2a7" providerId="ADAL" clId="{4A6F4E8A-D629-44E5-B5FC-ECC79CC91828}" dt="2019-04-18T03:33:36.692" v="3332"/>
        <pc:sldMkLst>
          <pc:docMk/>
          <pc:sldMk cId="3692911381" sldId="9992"/>
        </pc:sldMkLst>
        <pc:spChg chg="mod">
          <ac:chgData name="Xin Zou" userId="fda23c0a-156f-41bf-b8f3-bafbf42af2a7" providerId="ADAL" clId="{4A6F4E8A-D629-44E5-B5FC-ECC79CC91828}" dt="2019-04-18T03:33:36.692" v="3332"/>
          <ac:spMkLst>
            <pc:docMk/>
            <pc:sldMk cId="3692911381" sldId="9992"/>
            <ac:spMk id="2" creationId="{9FAAFFDF-F962-BC4A-97AC-714A4EF1B1D5}"/>
          </ac:spMkLst>
        </pc:spChg>
        <pc:spChg chg="mod">
          <ac:chgData name="Xin Zou" userId="fda23c0a-156f-41bf-b8f3-bafbf42af2a7" providerId="ADAL" clId="{4A6F4E8A-D629-44E5-B5FC-ECC79CC91828}" dt="2019-04-18T03:32:41.739" v="3285" actId="20577"/>
          <ac:spMkLst>
            <pc:docMk/>
            <pc:sldMk cId="3692911381" sldId="9992"/>
            <ac:spMk id="23" creationId="{092160C2-FF9E-4B24-BE38-B78315651946}"/>
          </ac:spMkLst>
        </pc:spChg>
        <pc:spChg chg="mod">
          <ac:chgData name="Xin Zou" userId="fda23c0a-156f-41bf-b8f3-bafbf42af2a7" providerId="ADAL" clId="{4A6F4E8A-D629-44E5-B5FC-ECC79CC91828}" dt="2019-04-18T03:32:58.652" v="3312"/>
          <ac:spMkLst>
            <pc:docMk/>
            <pc:sldMk cId="3692911381" sldId="9992"/>
            <ac:spMk id="44" creationId="{29A86E5D-A72B-4EEA-BC4D-CE9D2D3BC4EF}"/>
          </ac:spMkLst>
        </pc:spChg>
        <pc:spChg chg="mod">
          <ac:chgData name="Xin Zou" userId="fda23c0a-156f-41bf-b8f3-bafbf42af2a7" providerId="ADAL" clId="{4A6F4E8A-D629-44E5-B5FC-ECC79CC91828}" dt="2019-04-18T03:31:35.467" v="3185" actId="20577"/>
          <ac:spMkLst>
            <pc:docMk/>
            <pc:sldMk cId="3692911381" sldId="9992"/>
            <ac:spMk id="45" creationId="{765D671A-3703-47CF-B724-8A0A98D5D895}"/>
          </ac:spMkLst>
        </pc:spChg>
      </pc:sldChg>
      <pc:sldChg chg="modSp add">
        <pc:chgData name="Xin Zou" userId="fda23c0a-156f-41bf-b8f3-bafbf42af2a7" providerId="ADAL" clId="{4A6F4E8A-D629-44E5-B5FC-ECC79CC91828}" dt="2019-04-18T03:41:47.147" v="3675"/>
        <pc:sldMkLst>
          <pc:docMk/>
          <pc:sldMk cId="2592088676" sldId="9993"/>
        </pc:sldMkLst>
        <pc:spChg chg="mod">
          <ac:chgData name="Xin Zou" userId="fda23c0a-156f-41bf-b8f3-bafbf42af2a7" providerId="ADAL" clId="{4A6F4E8A-D629-44E5-B5FC-ECC79CC91828}" dt="2019-04-18T03:36:57.691" v="3378" actId="14100"/>
          <ac:spMkLst>
            <pc:docMk/>
            <pc:sldMk cId="2592088676" sldId="9993"/>
            <ac:spMk id="38" creationId="{4B2F82B6-71E2-4654-ABE4-DAB987A1C6B1}"/>
          </ac:spMkLst>
        </pc:spChg>
        <pc:spChg chg="mod">
          <ac:chgData name="Xin Zou" userId="fda23c0a-156f-41bf-b8f3-bafbf42af2a7" providerId="ADAL" clId="{4A6F4E8A-D629-44E5-B5FC-ECC79CC91828}" dt="2019-04-18T03:37:09.755" v="3423" actId="14100"/>
          <ac:spMkLst>
            <pc:docMk/>
            <pc:sldMk cId="2592088676" sldId="9993"/>
            <ac:spMk id="39" creationId="{FE7CDE30-E39F-4667-90A6-44262D3AC8A8}"/>
          </ac:spMkLst>
        </pc:spChg>
        <pc:spChg chg="mod">
          <ac:chgData name="Xin Zou" userId="fda23c0a-156f-41bf-b8f3-bafbf42af2a7" providerId="ADAL" clId="{4A6F4E8A-D629-44E5-B5FC-ECC79CC91828}" dt="2019-04-18T03:40:54.173" v="3471"/>
          <ac:spMkLst>
            <pc:docMk/>
            <pc:sldMk cId="2592088676" sldId="9993"/>
            <ac:spMk id="40" creationId="{CF220775-34E6-45E1-973E-4699878DBBA4}"/>
          </ac:spMkLst>
        </pc:spChg>
        <pc:spChg chg="mod">
          <ac:chgData name="Xin Zou" userId="fda23c0a-156f-41bf-b8f3-bafbf42af2a7" providerId="ADAL" clId="{4A6F4E8A-D629-44E5-B5FC-ECC79CC91828}" dt="2019-04-18T03:41:47.147" v="3675"/>
          <ac:spMkLst>
            <pc:docMk/>
            <pc:sldMk cId="2592088676" sldId="9993"/>
            <ac:spMk id="41" creationId="{96FB6FDE-DF2C-405B-932A-0F77F619C269}"/>
          </ac:spMkLst>
        </pc:spChg>
        <pc:spChg chg="mod">
          <ac:chgData name="Xin Zou" userId="fda23c0a-156f-41bf-b8f3-bafbf42af2a7" providerId="ADAL" clId="{4A6F4E8A-D629-44E5-B5FC-ECC79CC91828}" dt="2019-04-18T03:41:33.322" v="3654" actId="20577"/>
          <ac:spMkLst>
            <pc:docMk/>
            <pc:sldMk cId="2592088676" sldId="9993"/>
            <ac:spMk id="42" creationId="{0E93D2A5-657A-4141-9BD9-5795AA6FC3FD}"/>
          </ac:spMkLst>
        </pc:spChg>
        <pc:spChg chg="mod">
          <ac:chgData name="Xin Zou" userId="fda23c0a-156f-41bf-b8f3-bafbf42af2a7" providerId="ADAL" clId="{4A6F4E8A-D629-44E5-B5FC-ECC79CC91828}" dt="2019-04-18T03:41:12.009" v="3560"/>
          <ac:spMkLst>
            <pc:docMk/>
            <pc:sldMk cId="2592088676" sldId="9993"/>
            <ac:spMk id="43" creationId="{EC28026B-ADFA-470E-9279-FBBF7E2457AD}"/>
          </ac:spMkLst>
        </pc:spChg>
      </pc:sldChg>
    </pc:docChg>
  </pc:docChgLst>
  <pc:docChgLst>
    <pc:chgData name="Lillian Zheng" userId="S::lillzhen@microsoft.com::8dd1d8a3-3115-49c8-9e10-a45fd60a564f" providerId="AD" clId="Web-{998E4075-A265-AA21-4360-D27155F3C150}"/>
    <pc:docChg chg="delSld">
      <pc:chgData name="Lillian Zheng" userId="S::lillzhen@microsoft.com::8dd1d8a3-3115-49c8-9e10-a45fd60a564f" providerId="AD" clId="Web-{998E4075-A265-AA21-4360-D27155F3C150}" dt="2019-04-22T05:59:39.614" v="0"/>
      <pc:docMkLst>
        <pc:docMk/>
      </pc:docMkLst>
      <pc:sldChg chg="del">
        <pc:chgData name="Lillian Zheng" userId="S::lillzhen@microsoft.com::8dd1d8a3-3115-49c8-9e10-a45fd60a564f" providerId="AD" clId="Web-{998E4075-A265-AA21-4360-D27155F3C150}" dt="2019-04-22T05:59:39.614" v="0"/>
        <pc:sldMkLst>
          <pc:docMk/>
          <pc:sldMk cId="2463244642" sldId="2788"/>
        </pc:sldMkLst>
      </pc:sldChg>
    </pc:docChg>
  </pc:docChgLst>
  <pc:docChgLst>
    <pc:chgData name="Chao Li (MSRA)" userId="a97e5738-309d-4470-b628-dec3a922e66e" providerId="ADAL" clId="{133C4727-1D72-4492-8157-702280BF4476}"/>
    <pc:docChg chg="undo addSld delSld delMainMaster addSection delSection modSection">
      <pc:chgData name="Chao Li (MSRA)" userId="a97e5738-309d-4470-b628-dec3a922e66e" providerId="ADAL" clId="{133C4727-1D72-4492-8157-702280BF4476}" dt="2019-05-10T02:03:38.665" v="171" actId="17853"/>
      <pc:docMkLst>
        <pc:docMk/>
      </pc:docMkLst>
      <pc:sldChg chg="del">
        <pc:chgData name="Chao Li (MSRA)" userId="a97e5738-309d-4470-b628-dec3a922e66e" providerId="ADAL" clId="{133C4727-1D72-4492-8157-702280BF4476}" dt="2019-05-10T02:03:16.661" v="75" actId="2696"/>
        <pc:sldMkLst>
          <pc:docMk/>
          <pc:sldMk cId="2464409883" sldId="258"/>
        </pc:sldMkLst>
      </pc:sldChg>
      <pc:sldChg chg="del">
        <pc:chgData name="Chao Li (MSRA)" userId="a97e5738-309d-4470-b628-dec3a922e66e" providerId="ADAL" clId="{133C4727-1D72-4492-8157-702280BF4476}" dt="2019-05-10T02:03:23.345" v="137" actId="2696"/>
        <pc:sldMkLst>
          <pc:docMk/>
          <pc:sldMk cId="1052646661" sldId="259"/>
        </pc:sldMkLst>
      </pc:sldChg>
      <pc:sldChg chg="del">
        <pc:chgData name="Chao Li (MSRA)" userId="a97e5738-309d-4470-b628-dec3a922e66e" providerId="ADAL" clId="{133C4727-1D72-4492-8157-702280BF4476}" dt="2019-05-10T02:03:16.611" v="73" actId="2696"/>
        <pc:sldMkLst>
          <pc:docMk/>
          <pc:sldMk cId="4125195992" sldId="260"/>
        </pc:sldMkLst>
      </pc:sldChg>
      <pc:sldChg chg="del">
        <pc:chgData name="Chao Li (MSRA)" userId="a97e5738-309d-4470-b628-dec3a922e66e" providerId="ADAL" clId="{133C4727-1D72-4492-8157-702280BF4476}" dt="2019-05-10T02:03:14.687" v="34" actId="2696"/>
        <pc:sldMkLst>
          <pc:docMk/>
          <pc:sldMk cId="3547372585" sldId="262"/>
        </pc:sldMkLst>
      </pc:sldChg>
      <pc:sldChg chg="add del">
        <pc:chgData name="Chao Li (MSRA)" userId="a97e5738-309d-4470-b628-dec3a922e66e" providerId="ADAL" clId="{133C4727-1D72-4492-8157-702280BF4476}" dt="2019-05-10T02:03:32.401" v="161" actId="2696"/>
        <pc:sldMkLst>
          <pc:docMk/>
          <pc:sldMk cId="1119744723" sldId="263"/>
        </pc:sldMkLst>
      </pc:sldChg>
      <pc:sldChg chg="add del">
        <pc:chgData name="Chao Li (MSRA)" userId="a97e5738-309d-4470-b628-dec3a922e66e" providerId="ADAL" clId="{133C4727-1D72-4492-8157-702280BF4476}" dt="2019-05-10T02:03:32.394" v="159" actId="2696"/>
        <pc:sldMkLst>
          <pc:docMk/>
          <pc:sldMk cId="3231474475" sldId="265"/>
        </pc:sldMkLst>
      </pc:sldChg>
      <pc:sldChg chg="add del">
        <pc:chgData name="Chao Li (MSRA)" userId="a97e5738-309d-4470-b628-dec3a922e66e" providerId="ADAL" clId="{133C4727-1D72-4492-8157-702280BF4476}" dt="2019-05-10T02:03:32.399" v="160" actId="2696"/>
        <pc:sldMkLst>
          <pc:docMk/>
          <pc:sldMk cId="2450133543" sldId="266"/>
        </pc:sldMkLst>
      </pc:sldChg>
      <pc:sldChg chg="add del">
        <pc:chgData name="Chao Li (MSRA)" userId="a97e5738-309d-4470-b628-dec3a922e66e" providerId="ADAL" clId="{133C4727-1D72-4492-8157-702280BF4476}" dt="2019-05-10T02:03:32.438" v="167" actId="2696"/>
        <pc:sldMkLst>
          <pc:docMk/>
          <pc:sldMk cId="2815765525" sldId="267"/>
        </pc:sldMkLst>
      </pc:sldChg>
      <pc:sldChg chg="del">
        <pc:chgData name="Chao Li (MSRA)" userId="a97e5738-309d-4470-b628-dec3a922e66e" providerId="ADAL" clId="{133C4727-1D72-4492-8157-702280BF4476}" dt="2019-05-10T02:03:14.843" v="55" actId="2696"/>
        <pc:sldMkLst>
          <pc:docMk/>
          <pc:sldMk cId="1999618110" sldId="269"/>
        </pc:sldMkLst>
      </pc:sldChg>
      <pc:sldChg chg="del">
        <pc:chgData name="Chao Li (MSRA)" userId="a97e5738-309d-4470-b628-dec3a922e66e" providerId="ADAL" clId="{133C4727-1D72-4492-8157-702280BF4476}" dt="2019-05-10T02:03:14.864" v="56" actId="2696"/>
        <pc:sldMkLst>
          <pc:docMk/>
          <pc:sldMk cId="2438439503" sldId="270"/>
        </pc:sldMkLst>
      </pc:sldChg>
      <pc:sldChg chg="add del">
        <pc:chgData name="Chao Li (MSRA)" userId="a97e5738-309d-4470-b628-dec3a922e66e" providerId="ADAL" clId="{133C4727-1D72-4492-8157-702280BF4476}" dt="2019-05-10T02:03:32.443" v="168" actId="2696"/>
        <pc:sldMkLst>
          <pc:docMk/>
          <pc:sldMk cId="1261703578" sldId="271"/>
        </pc:sldMkLst>
      </pc:sldChg>
      <pc:sldChg chg="add del">
        <pc:chgData name="Chao Li (MSRA)" userId="a97e5738-309d-4470-b628-dec3a922e66e" providerId="ADAL" clId="{133C4727-1D72-4492-8157-702280BF4476}" dt="2019-05-10T02:03:32.435" v="166" actId="2696"/>
        <pc:sldMkLst>
          <pc:docMk/>
          <pc:sldMk cId="951686534" sldId="272"/>
        </pc:sldMkLst>
      </pc:sldChg>
      <pc:sldChg chg="add del">
        <pc:chgData name="Chao Li (MSRA)" userId="a97e5738-309d-4470-b628-dec3a922e66e" providerId="ADAL" clId="{133C4727-1D72-4492-8157-702280BF4476}" dt="2019-05-10T02:03:32.424" v="165" actId="2696"/>
        <pc:sldMkLst>
          <pc:docMk/>
          <pc:sldMk cId="3046952990" sldId="273"/>
        </pc:sldMkLst>
      </pc:sldChg>
      <pc:sldChg chg="add del">
        <pc:chgData name="Chao Li (MSRA)" userId="a97e5738-309d-4470-b628-dec3a922e66e" providerId="ADAL" clId="{133C4727-1D72-4492-8157-702280BF4476}" dt="2019-05-10T02:03:32.417" v="163" actId="2696"/>
        <pc:sldMkLst>
          <pc:docMk/>
          <pc:sldMk cId="3383507186" sldId="274"/>
        </pc:sldMkLst>
      </pc:sldChg>
      <pc:sldChg chg="del">
        <pc:chgData name="Chao Li (MSRA)" userId="a97e5738-309d-4470-b628-dec3a922e66e" providerId="ADAL" clId="{133C4727-1D72-4492-8157-702280BF4476}" dt="2019-05-10T02:03:14.968" v="60" actId="2696"/>
        <pc:sldMkLst>
          <pc:docMk/>
          <pc:sldMk cId="2493333111" sldId="279"/>
        </pc:sldMkLst>
      </pc:sldChg>
      <pc:sldChg chg="del">
        <pc:chgData name="Chao Li (MSRA)" userId="a97e5738-309d-4470-b628-dec3a922e66e" providerId="ADAL" clId="{133C4727-1D72-4492-8157-702280BF4476}" dt="2019-05-10T02:03:14.719" v="35" actId="2696"/>
        <pc:sldMkLst>
          <pc:docMk/>
          <pc:sldMk cId="2166440430" sldId="296"/>
        </pc:sldMkLst>
      </pc:sldChg>
      <pc:sldChg chg="del">
        <pc:chgData name="Chao Li (MSRA)" userId="a97e5738-309d-4470-b628-dec3a922e66e" providerId="ADAL" clId="{133C4727-1D72-4492-8157-702280BF4476}" dt="2019-05-10T02:03:14.994" v="61" actId="2696"/>
        <pc:sldMkLst>
          <pc:docMk/>
          <pc:sldMk cId="2494664419" sldId="302"/>
        </pc:sldMkLst>
      </pc:sldChg>
      <pc:sldChg chg="del">
        <pc:chgData name="Chao Li (MSRA)" userId="a97e5738-309d-4470-b628-dec3a922e66e" providerId="ADAL" clId="{133C4727-1D72-4492-8157-702280BF4476}" dt="2019-05-10T02:03:23.269" v="122" actId="2696"/>
        <pc:sldMkLst>
          <pc:docMk/>
          <pc:sldMk cId="1629982892" sldId="1488"/>
        </pc:sldMkLst>
      </pc:sldChg>
      <pc:sldChg chg="del">
        <pc:chgData name="Chao Li (MSRA)" userId="a97e5738-309d-4470-b628-dec3a922e66e" providerId="ADAL" clId="{133C4727-1D72-4492-8157-702280BF4476}" dt="2019-05-10T02:03:22.842" v="107" actId="2696"/>
        <pc:sldMkLst>
          <pc:docMk/>
          <pc:sldMk cId="2638347277" sldId="2763"/>
        </pc:sldMkLst>
      </pc:sldChg>
      <pc:sldChg chg="del">
        <pc:chgData name="Chao Li (MSRA)" userId="a97e5738-309d-4470-b628-dec3a922e66e" providerId="ADAL" clId="{133C4727-1D72-4492-8157-702280BF4476}" dt="2019-05-10T02:03:22.872" v="108" actId="2696"/>
        <pc:sldMkLst>
          <pc:docMk/>
          <pc:sldMk cId="2108766348" sldId="2764"/>
        </pc:sldMkLst>
      </pc:sldChg>
      <pc:sldChg chg="del">
        <pc:chgData name="Chao Li (MSRA)" userId="a97e5738-309d-4470-b628-dec3a922e66e" providerId="ADAL" clId="{133C4727-1D72-4492-8157-702280BF4476}" dt="2019-05-10T02:03:22.901" v="109" actId="2696"/>
        <pc:sldMkLst>
          <pc:docMk/>
          <pc:sldMk cId="3689235171" sldId="2767"/>
        </pc:sldMkLst>
      </pc:sldChg>
      <pc:sldChg chg="del">
        <pc:chgData name="Chao Li (MSRA)" userId="a97e5738-309d-4470-b628-dec3a922e66e" providerId="ADAL" clId="{133C4727-1D72-4492-8157-702280BF4476}" dt="2019-05-10T02:03:22.921" v="110" actId="2696"/>
        <pc:sldMkLst>
          <pc:docMk/>
          <pc:sldMk cId="1712999797" sldId="2768"/>
        </pc:sldMkLst>
      </pc:sldChg>
      <pc:sldChg chg="del">
        <pc:chgData name="Chao Li (MSRA)" userId="a97e5738-309d-4470-b628-dec3a922e66e" providerId="ADAL" clId="{133C4727-1D72-4492-8157-702280BF4476}" dt="2019-05-10T02:03:22.938" v="111" actId="2696"/>
        <pc:sldMkLst>
          <pc:docMk/>
          <pc:sldMk cId="2824004641" sldId="2769"/>
        </pc:sldMkLst>
      </pc:sldChg>
      <pc:sldChg chg="del">
        <pc:chgData name="Chao Li (MSRA)" userId="a97e5738-309d-4470-b628-dec3a922e66e" providerId="ADAL" clId="{133C4727-1D72-4492-8157-702280BF4476}" dt="2019-05-10T02:03:22.967" v="112" actId="2696"/>
        <pc:sldMkLst>
          <pc:docMk/>
          <pc:sldMk cId="4082928818" sldId="2770"/>
        </pc:sldMkLst>
      </pc:sldChg>
      <pc:sldChg chg="del">
        <pc:chgData name="Chao Li (MSRA)" userId="a97e5738-309d-4470-b628-dec3a922e66e" providerId="ADAL" clId="{133C4727-1D72-4492-8157-702280BF4476}" dt="2019-05-10T02:03:22.986" v="113" actId="2696"/>
        <pc:sldMkLst>
          <pc:docMk/>
          <pc:sldMk cId="3253721190" sldId="2772"/>
        </pc:sldMkLst>
      </pc:sldChg>
      <pc:sldChg chg="del">
        <pc:chgData name="Chao Li (MSRA)" userId="a97e5738-309d-4470-b628-dec3a922e66e" providerId="ADAL" clId="{133C4727-1D72-4492-8157-702280BF4476}" dt="2019-05-10T02:03:23.004" v="114" actId="2696"/>
        <pc:sldMkLst>
          <pc:docMk/>
          <pc:sldMk cId="3234915820" sldId="2773"/>
        </pc:sldMkLst>
      </pc:sldChg>
      <pc:sldChg chg="del">
        <pc:chgData name="Chao Li (MSRA)" userId="a97e5738-309d-4470-b628-dec3a922e66e" providerId="ADAL" clId="{133C4727-1D72-4492-8157-702280BF4476}" dt="2019-05-10T02:03:23.044" v="115" actId="2696"/>
        <pc:sldMkLst>
          <pc:docMk/>
          <pc:sldMk cId="1990900280" sldId="2774"/>
        </pc:sldMkLst>
      </pc:sldChg>
      <pc:sldChg chg="del">
        <pc:chgData name="Chao Li (MSRA)" userId="a97e5738-309d-4470-b628-dec3a922e66e" providerId="ADAL" clId="{133C4727-1D72-4492-8157-702280BF4476}" dt="2019-05-10T02:03:23.287" v="123" actId="2696"/>
        <pc:sldMkLst>
          <pc:docMk/>
          <pc:sldMk cId="542804530" sldId="2777"/>
        </pc:sldMkLst>
      </pc:sldChg>
      <pc:sldChg chg="del">
        <pc:chgData name="Chao Li (MSRA)" userId="a97e5738-309d-4470-b628-dec3a922e66e" providerId="ADAL" clId="{133C4727-1D72-4492-8157-702280BF4476}" dt="2019-05-10T02:03:24.453" v="139" actId="2696"/>
        <pc:sldMkLst>
          <pc:docMk/>
          <pc:sldMk cId="763513314" sldId="2828"/>
        </pc:sldMkLst>
      </pc:sldChg>
      <pc:sldChg chg="del">
        <pc:chgData name="Chao Li (MSRA)" userId="a97e5738-309d-4470-b628-dec3a922e66e" providerId="ADAL" clId="{133C4727-1D72-4492-8157-702280BF4476}" dt="2019-05-10T02:03:16.382" v="67" actId="2696"/>
        <pc:sldMkLst>
          <pc:docMk/>
          <pc:sldMk cId="2112791102" sldId="2829"/>
        </pc:sldMkLst>
      </pc:sldChg>
      <pc:sldChg chg="del">
        <pc:chgData name="Chao Li (MSRA)" userId="a97e5738-309d-4470-b628-dec3a922e66e" providerId="ADAL" clId="{133C4727-1D72-4492-8157-702280BF4476}" dt="2019-05-10T02:03:10.438" v="0" actId="2696"/>
        <pc:sldMkLst>
          <pc:docMk/>
          <pc:sldMk cId="2048437207" sldId="2830"/>
        </pc:sldMkLst>
      </pc:sldChg>
      <pc:sldChg chg="del">
        <pc:chgData name="Chao Li (MSRA)" userId="a97e5738-309d-4470-b628-dec3a922e66e" providerId="ADAL" clId="{133C4727-1D72-4492-8157-702280BF4476}" dt="2019-05-10T02:03:12.271" v="2" actId="2696"/>
        <pc:sldMkLst>
          <pc:docMk/>
          <pc:sldMk cId="2736866987" sldId="3110"/>
        </pc:sldMkLst>
      </pc:sldChg>
      <pc:sldChg chg="del">
        <pc:chgData name="Chao Li (MSRA)" userId="a97e5738-309d-4470-b628-dec3a922e66e" providerId="ADAL" clId="{133C4727-1D72-4492-8157-702280BF4476}" dt="2019-05-10T02:03:12.443" v="4" actId="2696"/>
        <pc:sldMkLst>
          <pc:docMk/>
          <pc:sldMk cId="3692911381" sldId="9992"/>
        </pc:sldMkLst>
      </pc:sldChg>
      <pc:sldChg chg="del">
        <pc:chgData name="Chao Li (MSRA)" userId="a97e5738-309d-4470-b628-dec3a922e66e" providerId="ADAL" clId="{133C4727-1D72-4492-8157-702280BF4476}" dt="2019-05-10T02:03:14.442" v="30" actId="2696"/>
        <pc:sldMkLst>
          <pc:docMk/>
          <pc:sldMk cId="2215267164" sldId="10003"/>
        </pc:sldMkLst>
      </pc:sldChg>
      <pc:sldChg chg="del">
        <pc:chgData name="Chao Li (MSRA)" userId="a97e5738-309d-4470-b628-dec3a922e66e" providerId="ADAL" clId="{133C4727-1D72-4492-8157-702280BF4476}" dt="2019-05-10T02:03:16.318" v="64" actId="2696"/>
        <pc:sldMkLst>
          <pc:docMk/>
          <pc:sldMk cId="2597017960" sldId="10006"/>
        </pc:sldMkLst>
      </pc:sldChg>
      <pc:sldChg chg="del">
        <pc:chgData name="Chao Li (MSRA)" userId="a97e5738-309d-4470-b628-dec3a922e66e" providerId="ADAL" clId="{133C4727-1D72-4492-8157-702280BF4476}" dt="2019-05-10T02:03:16.729" v="78" actId="2696"/>
        <pc:sldMkLst>
          <pc:docMk/>
          <pc:sldMk cId="1226721863" sldId="10007"/>
        </pc:sldMkLst>
      </pc:sldChg>
      <pc:sldChg chg="add del">
        <pc:chgData name="Chao Li (MSRA)" userId="a97e5738-309d-4470-b628-dec3a922e66e" providerId="ADAL" clId="{133C4727-1D72-4492-8157-702280BF4476}" dt="2019-05-10T02:03:32.455" v="170" actId="2696"/>
        <pc:sldMkLst>
          <pc:docMk/>
          <pc:sldMk cId="290431731" sldId="10008"/>
        </pc:sldMkLst>
      </pc:sldChg>
      <pc:sldChg chg="del">
        <pc:chgData name="Chao Li (MSRA)" userId="a97e5738-309d-4470-b628-dec3a922e66e" providerId="ADAL" clId="{133C4727-1D72-4492-8157-702280BF4476}" dt="2019-05-10T02:03:20.778" v="82" actId="2696"/>
        <pc:sldMkLst>
          <pc:docMk/>
          <pc:sldMk cId="4148370612" sldId="10010"/>
        </pc:sldMkLst>
      </pc:sldChg>
      <pc:sldChg chg="del">
        <pc:chgData name="Chao Li (MSRA)" userId="a97e5738-309d-4470-b628-dec3a922e66e" providerId="ADAL" clId="{133C4727-1D72-4492-8157-702280BF4476}" dt="2019-05-10T02:03:20.802" v="83" actId="2696"/>
        <pc:sldMkLst>
          <pc:docMk/>
          <pc:sldMk cId="2979526795" sldId="10011"/>
        </pc:sldMkLst>
      </pc:sldChg>
      <pc:sldChg chg="del">
        <pc:chgData name="Chao Li (MSRA)" userId="a97e5738-309d-4470-b628-dec3a922e66e" providerId="ADAL" clId="{133C4727-1D72-4492-8157-702280BF4476}" dt="2019-05-10T02:03:22.804" v="106" actId="2696"/>
        <pc:sldMkLst>
          <pc:docMk/>
          <pc:sldMk cId="1642277700" sldId="10013"/>
        </pc:sldMkLst>
      </pc:sldChg>
      <pc:sldChg chg="del">
        <pc:chgData name="Chao Li (MSRA)" userId="a97e5738-309d-4470-b628-dec3a922e66e" providerId="ADAL" clId="{133C4727-1D72-4492-8157-702280BF4476}" dt="2019-05-10T02:03:20.833" v="84" actId="2696"/>
        <pc:sldMkLst>
          <pc:docMk/>
          <pc:sldMk cId="2692638786" sldId="10014"/>
        </pc:sldMkLst>
      </pc:sldChg>
      <pc:sldChg chg="del">
        <pc:chgData name="Chao Li (MSRA)" userId="a97e5738-309d-4470-b628-dec3a922e66e" providerId="ADAL" clId="{133C4727-1D72-4492-8157-702280BF4476}" dt="2019-05-10T02:03:20.849" v="85" actId="2696"/>
        <pc:sldMkLst>
          <pc:docMk/>
          <pc:sldMk cId="2166773403" sldId="10015"/>
        </pc:sldMkLst>
      </pc:sldChg>
      <pc:sldChg chg="del">
        <pc:chgData name="Chao Li (MSRA)" userId="a97e5738-309d-4470-b628-dec3a922e66e" providerId="ADAL" clId="{133C4727-1D72-4492-8157-702280BF4476}" dt="2019-05-10T02:03:20.863" v="86" actId="2696"/>
        <pc:sldMkLst>
          <pc:docMk/>
          <pc:sldMk cId="2941821841" sldId="10016"/>
        </pc:sldMkLst>
      </pc:sldChg>
      <pc:sldChg chg="del">
        <pc:chgData name="Chao Li (MSRA)" userId="a97e5738-309d-4470-b628-dec3a922e66e" providerId="ADAL" clId="{133C4727-1D72-4492-8157-702280BF4476}" dt="2019-05-10T02:03:20.913" v="87" actId="2696"/>
        <pc:sldMkLst>
          <pc:docMk/>
          <pc:sldMk cId="2132892500" sldId="10017"/>
        </pc:sldMkLst>
      </pc:sldChg>
      <pc:sldChg chg="del">
        <pc:chgData name="Chao Li (MSRA)" userId="a97e5738-309d-4470-b628-dec3a922e66e" providerId="ADAL" clId="{133C4727-1D72-4492-8157-702280BF4476}" dt="2019-05-10T02:03:20.994" v="90" actId="2696"/>
        <pc:sldMkLst>
          <pc:docMk/>
          <pc:sldMk cId="936355531" sldId="10018"/>
        </pc:sldMkLst>
      </pc:sldChg>
      <pc:sldChg chg="del">
        <pc:chgData name="Chao Li (MSRA)" userId="a97e5738-309d-4470-b628-dec3a922e66e" providerId="ADAL" clId="{133C4727-1D72-4492-8157-702280BF4476}" dt="2019-05-10T02:03:21.025" v="91" actId="2696"/>
        <pc:sldMkLst>
          <pc:docMk/>
          <pc:sldMk cId="1059569480" sldId="10019"/>
        </pc:sldMkLst>
      </pc:sldChg>
      <pc:sldChg chg="del">
        <pc:chgData name="Chao Li (MSRA)" userId="a97e5738-309d-4470-b628-dec3a922e66e" providerId="ADAL" clId="{133C4727-1D72-4492-8157-702280BF4476}" dt="2019-05-10T02:03:21.074" v="92" actId="2696"/>
        <pc:sldMkLst>
          <pc:docMk/>
          <pc:sldMk cId="1717468586" sldId="10020"/>
        </pc:sldMkLst>
      </pc:sldChg>
      <pc:sldChg chg="del">
        <pc:chgData name="Chao Li (MSRA)" userId="a97e5738-309d-4470-b628-dec3a922e66e" providerId="ADAL" clId="{133C4727-1D72-4492-8157-702280BF4476}" dt="2019-05-10T02:03:21.113" v="93" actId="2696"/>
        <pc:sldMkLst>
          <pc:docMk/>
          <pc:sldMk cId="2198470428" sldId="10021"/>
        </pc:sldMkLst>
      </pc:sldChg>
      <pc:sldChg chg="del">
        <pc:chgData name="Chao Li (MSRA)" userId="a97e5738-309d-4470-b628-dec3a922e66e" providerId="ADAL" clId="{133C4727-1D72-4492-8157-702280BF4476}" dt="2019-05-10T02:03:21.124" v="94" actId="2696"/>
        <pc:sldMkLst>
          <pc:docMk/>
          <pc:sldMk cId="4172867315" sldId="10022"/>
        </pc:sldMkLst>
      </pc:sldChg>
      <pc:sldChg chg="del">
        <pc:chgData name="Chao Li (MSRA)" userId="a97e5738-309d-4470-b628-dec3a922e66e" providerId="ADAL" clId="{133C4727-1D72-4492-8157-702280BF4476}" dt="2019-05-10T02:03:21.139" v="95" actId="2696"/>
        <pc:sldMkLst>
          <pc:docMk/>
          <pc:sldMk cId="565958978" sldId="10023"/>
        </pc:sldMkLst>
      </pc:sldChg>
      <pc:sldChg chg="del">
        <pc:chgData name="Chao Li (MSRA)" userId="a97e5738-309d-4470-b628-dec3a922e66e" providerId="ADAL" clId="{133C4727-1D72-4492-8157-702280BF4476}" dt="2019-05-10T02:03:21.164" v="96" actId="2696"/>
        <pc:sldMkLst>
          <pc:docMk/>
          <pc:sldMk cId="2030654923" sldId="10024"/>
        </pc:sldMkLst>
      </pc:sldChg>
      <pc:sldChg chg="del">
        <pc:chgData name="Chao Li (MSRA)" userId="a97e5738-309d-4470-b628-dec3a922e66e" providerId="ADAL" clId="{133C4727-1D72-4492-8157-702280BF4476}" dt="2019-05-10T02:03:21.180" v="97" actId="2696"/>
        <pc:sldMkLst>
          <pc:docMk/>
          <pc:sldMk cId="665862326" sldId="10025"/>
        </pc:sldMkLst>
      </pc:sldChg>
      <pc:sldChg chg="del">
        <pc:chgData name="Chao Li (MSRA)" userId="a97e5738-309d-4470-b628-dec3a922e66e" providerId="ADAL" clId="{133C4727-1D72-4492-8157-702280BF4476}" dt="2019-05-10T02:03:21.191" v="98" actId="2696"/>
        <pc:sldMkLst>
          <pc:docMk/>
          <pc:sldMk cId="3179471252" sldId="10026"/>
        </pc:sldMkLst>
      </pc:sldChg>
      <pc:sldChg chg="del">
        <pc:chgData name="Chao Li (MSRA)" userId="a97e5738-309d-4470-b628-dec3a922e66e" providerId="ADAL" clId="{133C4727-1D72-4492-8157-702280BF4476}" dt="2019-05-10T02:03:21.204" v="99" actId="2696"/>
        <pc:sldMkLst>
          <pc:docMk/>
          <pc:sldMk cId="1305499059" sldId="10027"/>
        </pc:sldMkLst>
      </pc:sldChg>
      <pc:sldChg chg="del">
        <pc:chgData name="Chao Li (MSRA)" userId="a97e5738-309d-4470-b628-dec3a922e66e" providerId="ADAL" clId="{133C4727-1D72-4492-8157-702280BF4476}" dt="2019-05-10T02:03:21.220" v="100" actId="2696"/>
        <pc:sldMkLst>
          <pc:docMk/>
          <pc:sldMk cId="564175747" sldId="10028"/>
        </pc:sldMkLst>
      </pc:sldChg>
      <pc:sldChg chg="del">
        <pc:chgData name="Chao Li (MSRA)" userId="a97e5738-309d-4470-b628-dec3a922e66e" providerId="ADAL" clId="{133C4727-1D72-4492-8157-702280BF4476}" dt="2019-05-10T02:03:21.247" v="101" actId="2696"/>
        <pc:sldMkLst>
          <pc:docMk/>
          <pc:sldMk cId="2738491395" sldId="10029"/>
        </pc:sldMkLst>
      </pc:sldChg>
      <pc:sldChg chg="del">
        <pc:chgData name="Chao Li (MSRA)" userId="a97e5738-309d-4470-b628-dec3a922e66e" providerId="ADAL" clId="{133C4727-1D72-4492-8157-702280BF4476}" dt="2019-05-10T02:03:21.279" v="102" actId="2696"/>
        <pc:sldMkLst>
          <pc:docMk/>
          <pc:sldMk cId="13563920" sldId="10030"/>
        </pc:sldMkLst>
      </pc:sldChg>
      <pc:sldChg chg="del">
        <pc:chgData name="Chao Li (MSRA)" userId="a97e5738-309d-4470-b628-dec3a922e66e" providerId="ADAL" clId="{133C4727-1D72-4492-8157-702280BF4476}" dt="2019-05-10T02:03:21.294" v="103" actId="2696"/>
        <pc:sldMkLst>
          <pc:docMk/>
          <pc:sldMk cId="1992379573" sldId="10031"/>
        </pc:sldMkLst>
      </pc:sldChg>
      <pc:sldChg chg="del">
        <pc:chgData name="Chao Li (MSRA)" userId="a97e5738-309d-4470-b628-dec3a922e66e" providerId="ADAL" clId="{133C4727-1D72-4492-8157-702280BF4476}" dt="2019-05-10T02:03:21.305" v="104" actId="2696"/>
        <pc:sldMkLst>
          <pc:docMk/>
          <pc:sldMk cId="1547867454" sldId="10032"/>
        </pc:sldMkLst>
      </pc:sldChg>
      <pc:sldChg chg="del">
        <pc:chgData name="Chao Li (MSRA)" userId="a97e5738-309d-4470-b628-dec3a922e66e" providerId="ADAL" clId="{133C4727-1D72-4492-8157-702280BF4476}" dt="2019-05-10T02:03:16.499" v="71" actId="2696"/>
        <pc:sldMkLst>
          <pc:docMk/>
          <pc:sldMk cId="1788789673" sldId="10034"/>
        </pc:sldMkLst>
      </pc:sldChg>
      <pc:sldChg chg="del">
        <pc:chgData name="Chao Li (MSRA)" userId="a97e5738-309d-4470-b628-dec3a922e66e" providerId="ADAL" clId="{133C4727-1D72-4492-8157-702280BF4476}" dt="2019-05-10T02:03:16.564" v="72" actId="2696"/>
        <pc:sldMkLst>
          <pc:docMk/>
          <pc:sldMk cId="2896520150" sldId="10035"/>
        </pc:sldMkLst>
      </pc:sldChg>
      <pc:sldChg chg="del">
        <pc:chgData name="Chao Li (MSRA)" userId="a97e5738-309d-4470-b628-dec3a922e66e" providerId="ADAL" clId="{133C4727-1D72-4492-8157-702280BF4476}" dt="2019-05-10T02:03:16.684" v="76" actId="2696"/>
        <pc:sldMkLst>
          <pc:docMk/>
          <pc:sldMk cId="2533025343" sldId="10036"/>
        </pc:sldMkLst>
      </pc:sldChg>
      <pc:sldChg chg="del">
        <pc:chgData name="Chao Li (MSRA)" userId="a97e5738-309d-4470-b628-dec3a922e66e" providerId="ADAL" clId="{133C4727-1D72-4492-8157-702280BF4476}" dt="2019-05-10T02:03:16.343" v="65" actId="2696"/>
        <pc:sldMkLst>
          <pc:docMk/>
          <pc:sldMk cId="2505993620" sldId="10037"/>
        </pc:sldMkLst>
      </pc:sldChg>
      <pc:sldChg chg="del">
        <pc:chgData name="Chao Li (MSRA)" userId="a97e5738-309d-4470-b628-dec3a922e66e" providerId="ADAL" clId="{133C4727-1D72-4492-8157-702280BF4476}" dt="2019-05-10T02:03:14.779" v="52" actId="2696"/>
        <pc:sldMkLst>
          <pc:docMk/>
          <pc:sldMk cId="2137207056" sldId="10038"/>
        </pc:sldMkLst>
      </pc:sldChg>
      <pc:sldChg chg="del">
        <pc:chgData name="Chao Li (MSRA)" userId="a97e5738-309d-4470-b628-dec3a922e66e" providerId="ADAL" clId="{133C4727-1D72-4492-8157-702280BF4476}" dt="2019-05-10T02:03:14.816" v="54" actId="2696"/>
        <pc:sldMkLst>
          <pc:docMk/>
          <pc:sldMk cId="3874954193" sldId="10039"/>
        </pc:sldMkLst>
      </pc:sldChg>
      <pc:sldChg chg="del">
        <pc:chgData name="Chao Li (MSRA)" userId="a97e5738-309d-4470-b628-dec3a922e66e" providerId="ADAL" clId="{133C4727-1D72-4492-8157-702280BF4476}" dt="2019-05-10T02:03:14.894" v="57" actId="2696"/>
        <pc:sldMkLst>
          <pc:docMk/>
          <pc:sldMk cId="329310236" sldId="10040"/>
        </pc:sldMkLst>
      </pc:sldChg>
      <pc:sldChg chg="del">
        <pc:chgData name="Chao Li (MSRA)" userId="a97e5738-309d-4470-b628-dec3a922e66e" providerId="ADAL" clId="{133C4727-1D72-4492-8157-702280BF4476}" dt="2019-05-10T02:03:14.916" v="58" actId="2696"/>
        <pc:sldMkLst>
          <pc:docMk/>
          <pc:sldMk cId="958664257" sldId="10041"/>
        </pc:sldMkLst>
      </pc:sldChg>
      <pc:sldChg chg="del">
        <pc:chgData name="Chao Li (MSRA)" userId="a97e5738-309d-4470-b628-dec3a922e66e" providerId="ADAL" clId="{133C4727-1D72-4492-8157-702280BF4476}" dt="2019-05-10T02:03:14.947" v="59" actId="2696"/>
        <pc:sldMkLst>
          <pc:docMk/>
          <pc:sldMk cId="1800177393" sldId="10045"/>
        </pc:sldMkLst>
      </pc:sldChg>
      <pc:sldChg chg="del">
        <pc:chgData name="Chao Li (MSRA)" userId="a97e5738-309d-4470-b628-dec3a922e66e" providerId="ADAL" clId="{133C4727-1D72-4492-8157-702280BF4476}" dt="2019-05-10T02:03:12.532" v="5" actId="2696"/>
        <pc:sldMkLst>
          <pc:docMk/>
          <pc:sldMk cId="1216821093" sldId="10047"/>
        </pc:sldMkLst>
      </pc:sldChg>
      <pc:sldChg chg="del">
        <pc:chgData name="Chao Li (MSRA)" userId="a97e5738-309d-4470-b628-dec3a922e66e" providerId="ADAL" clId="{133C4727-1D72-4492-8157-702280BF4476}" dt="2019-05-10T02:03:12.861" v="16" actId="2696"/>
        <pc:sldMkLst>
          <pc:docMk/>
          <pc:sldMk cId="161250387" sldId="10048"/>
        </pc:sldMkLst>
      </pc:sldChg>
      <pc:sldChg chg="del">
        <pc:chgData name="Chao Li (MSRA)" userId="a97e5738-309d-4470-b628-dec3a922e66e" providerId="ADAL" clId="{133C4727-1D72-4492-8157-702280BF4476}" dt="2019-05-10T02:03:14.560" v="31" actId="2696"/>
        <pc:sldMkLst>
          <pc:docMk/>
          <pc:sldMk cId="2458898536" sldId="10049"/>
        </pc:sldMkLst>
      </pc:sldChg>
      <pc:sldChg chg="del">
        <pc:chgData name="Chao Li (MSRA)" userId="a97e5738-309d-4470-b628-dec3a922e66e" providerId="ADAL" clId="{133C4727-1D72-4492-8157-702280BF4476}" dt="2019-05-10T02:03:14.588" v="32" actId="2696"/>
        <pc:sldMkLst>
          <pc:docMk/>
          <pc:sldMk cId="3046231375" sldId="10050"/>
        </pc:sldMkLst>
      </pc:sldChg>
      <pc:sldChg chg="del">
        <pc:chgData name="Chao Li (MSRA)" userId="a97e5738-309d-4470-b628-dec3a922e66e" providerId="ADAL" clId="{133C4727-1D72-4492-8157-702280BF4476}" dt="2019-05-10T02:03:14.615" v="33" actId="2696"/>
        <pc:sldMkLst>
          <pc:docMk/>
          <pc:sldMk cId="2372818179" sldId="10051"/>
        </pc:sldMkLst>
      </pc:sldChg>
      <pc:sldChg chg="del">
        <pc:chgData name="Chao Li (MSRA)" userId="a97e5738-309d-4470-b628-dec3a922e66e" providerId="ADAL" clId="{133C4727-1D72-4492-8157-702280BF4476}" dt="2019-05-10T02:03:14.797" v="53" actId="2696"/>
        <pc:sldMkLst>
          <pc:docMk/>
          <pc:sldMk cId="1095876660" sldId="10052"/>
        </pc:sldMkLst>
      </pc:sldChg>
      <pc:sldChg chg="del">
        <pc:chgData name="Chao Li (MSRA)" userId="a97e5738-309d-4470-b628-dec3a922e66e" providerId="ADAL" clId="{133C4727-1D72-4492-8157-702280BF4476}" dt="2019-05-10T02:03:12.844" v="15" actId="2696"/>
        <pc:sldMkLst>
          <pc:docMk/>
          <pc:sldMk cId="4172297836" sldId="10053"/>
        </pc:sldMkLst>
      </pc:sldChg>
      <pc:sldChg chg="del">
        <pc:chgData name="Chao Li (MSRA)" userId="a97e5738-309d-4470-b628-dec3a922e66e" providerId="ADAL" clId="{133C4727-1D72-4492-8157-702280BF4476}" dt="2019-05-10T02:03:15.013" v="62" actId="2696"/>
        <pc:sldMkLst>
          <pc:docMk/>
          <pc:sldMk cId="3173154095" sldId="10054"/>
        </pc:sldMkLst>
      </pc:sldChg>
      <pc:sldChg chg="del">
        <pc:chgData name="Chao Li (MSRA)" userId="a97e5738-309d-4470-b628-dec3a922e66e" providerId="ADAL" clId="{133C4727-1D72-4492-8157-702280BF4476}" dt="2019-05-10T02:03:12.560" v="6" actId="2696"/>
        <pc:sldMkLst>
          <pc:docMk/>
          <pc:sldMk cId="1708353741" sldId="10055"/>
        </pc:sldMkLst>
      </pc:sldChg>
      <pc:sldChg chg="del">
        <pc:chgData name="Chao Li (MSRA)" userId="a97e5738-309d-4470-b628-dec3a922e66e" providerId="ADAL" clId="{133C4727-1D72-4492-8157-702280BF4476}" dt="2019-05-10T02:03:12.583" v="7" actId="2696"/>
        <pc:sldMkLst>
          <pc:docMk/>
          <pc:sldMk cId="3970764605" sldId="10056"/>
        </pc:sldMkLst>
      </pc:sldChg>
      <pc:sldChg chg="del">
        <pc:chgData name="Chao Li (MSRA)" userId="a97e5738-309d-4470-b628-dec3a922e66e" providerId="ADAL" clId="{133C4727-1D72-4492-8157-702280BF4476}" dt="2019-05-10T02:03:12.610" v="8" actId="2696"/>
        <pc:sldMkLst>
          <pc:docMk/>
          <pc:sldMk cId="502916793" sldId="10057"/>
        </pc:sldMkLst>
      </pc:sldChg>
      <pc:sldChg chg="del">
        <pc:chgData name="Chao Li (MSRA)" userId="a97e5738-309d-4470-b628-dec3a922e66e" providerId="ADAL" clId="{133C4727-1D72-4492-8157-702280BF4476}" dt="2019-05-10T02:03:12.682" v="10" actId="2696"/>
        <pc:sldMkLst>
          <pc:docMk/>
          <pc:sldMk cId="362828444" sldId="10058"/>
        </pc:sldMkLst>
      </pc:sldChg>
      <pc:sldChg chg="del">
        <pc:chgData name="Chao Li (MSRA)" userId="a97e5738-309d-4470-b628-dec3a922e66e" providerId="ADAL" clId="{133C4727-1D72-4492-8157-702280BF4476}" dt="2019-05-10T02:03:12.718" v="11" actId="2696"/>
        <pc:sldMkLst>
          <pc:docMk/>
          <pc:sldMk cId="2758653774" sldId="10059"/>
        </pc:sldMkLst>
      </pc:sldChg>
      <pc:sldChg chg="del">
        <pc:chgData name="Chao Li (MSRA)" userId="a97e5738-309d-4470-b628-dec3a922e66e" providerId="ADAL" clId="{133C4727-1D72-4492-8157-702280BF4476}" dt="2019-05-10T02:03:12.754" v="12" actId="2696"/>
        <pc:sldMkLst>
          <pc:docMk/>
          <pc:sldMk cId="1343583727" sldId="10060"/>
        </pc:sldMkLst>
      </pc:sldChg>
      <pc:sldChg chg="del">
        <pc:chgData name="Chao Li (MSRA)" userId="a97e5738-309d-4470-b628-dec3a922e66e" providerId="ADAL" clId="{133C4727-1D72-4492-8157-702280BF4476}" dt="2019-05-10T02:03:12.780" v="13" actId="2696"/>
        <pc:sldMkLst>
          <pc:docMk/>
          <pc:sldMk cId="127313038" sldId="10061"/>
        </pc:sldMkLst>
      </pc:sldChg>
      <pc:sldChg chg="del">
        <pc:chgData name="Chao Li (MSRA)" userId="a97e5738-309d-4470-b628-dec3a922e66e" providerId="ADAL" clId="{133C4727-1D72-4492-8157-702280BF4476}" dt="2019-05-10T02:03:12.813" v="14" actId="2696"/>
        <pc:sldMkLst>
          <pc:docMk/>
          <pc:sldMk cId="50884639" sldId="10062"/>
        </pc:sldMkLst>
      </pc:sldChg>
      <pc:sldChg chg="del">
        <pc:chgData name="Chao Li (MSRA)" userId="a97e5738-309d-4470-b628-dec3a922e66e" providerId="ADAL" clId="{133C4727-1D72-4492-8157-702280BF4476}" dt="2019-05-10T02:03:12.944" v="19" actId="2696"/>
        <pc:sldMkLst>
          <pc:docMk/>
          <pc:sldMk cId="865507984" sldId="10063"/>
        </pc:sldMkLst>
      </pc:sldChg>
      <pc:sldChg chg="del">
        <pc:chgData name="Chao Li (MSRA)" userId="a97e5738-309d-4470-b628-dec3a922e66e" providerId="ADAL" clId="{133C4727-1D72-4492-8157-702280BF4476}" dt="2019-05-10T02:03:13.042" v="23" actId="2696"/>
        <pc:sldMkLst>
          <pc:docMk/>
          <pc:sldMk cId="2332796750" sldId="10064"/>
        </pc:sldMkLst>
      </pc:sldChg>
      <pc:sldChg chg="del">
        <pc:chgData name="Chao Li (MSRA)" userId="a97e5738-309d-4470-b628-dec3a922e66e" providerId="ADAL" clId="{133C4727-1D72-4492-8157-702280BF4476}" dt="2019-05-10T02:03:13.108" v="26" actId="2696"/>
        <pc:sldMkLst>
          <pc:docMk/>
          <pc:sldMk cId="4246960059" sldId="10065"/>
        </pc:sldMkLst>
      </pc:sldChg>
      <pc:sldChg chg="del">
        <pc:chgData name="Chao Li (MSRA)" userId="a97e5738-309d-4470-b628-dec3a922e66e" providerId="ADAL" clId="{133C4727-1D72-4492-8157-702280BF4476}" dt="2019-05-10T02:03:13.177" v="28" actId="2696"/>
        <pc:sldMkLst>
          <pc:docMk/>
          <pc:sldMk cId="985913883" sldId="10066"/>
        </pc:sldMkLst>
      </pc:sldChg>
      <pc:sldChg chg="del">
        <pc:chgData name="Chao Li (MSRA)" userId="a97e5738-309d-4470-b628-dec3a922e66e" providerId="ADAL" clId="{133C4727-1D72-4492-8157-702280BF4476}" dt="2019-05-10T02:03:12.909" v="18" actId="2696"/>
        <pc:sldMkLst>
          <pc:docMk/>
          <pc:sldMk cId="1914485072" sldId="10067"/>
        </pc:sldMkLst>
      </pc:sldChg>
      <pc:sldChg chg="del">
        <pc:chgData name="Chao Li (MSRA)" userId="a97e5738-309d-4470-b628-dec3a922e66e" providerId="ADAL" clId="{133C4727-1D72-4492-8157-702280BF4476}" dt="2019-05-10T02:03:13.017" v="22" actId="2696"/>
        <pc:sldMkLst>
          <pc:docMk/>
          <pc:sldMk cId="1724218189" sldId="10068"/>
        </pc:sldMkLst>
      </pc:sldChg>
      <pc:sldChg chg="del">
        <pc:chgData name="Chao Li (MSRA)" userId="a97e5738-309d-4470-b628-dec3a922e66e" providerId="ADAL" clId="{133C4727-1D72-4492-8157-702280BF4476}" dt="2019-05-10T02:03:13.093" v="25" actId="2696"/>
        <pc:sldMkLst>
          <pc:docMk/>
          <pc:sldMk cId="1630602811" sldId="10069"/>
        </pc:sldMkLst>
      </pc:sldChg>
      <pc:sldChg chg="del">
        <pc:chgData name="Chao Li (MSRA)" userId="a97e5738-309d-4470-b628-dec3a922e66e" providerId="ADAL" clId="{133C4727-1D72-4492-8157-702280BF4476}" dt="2019-05-10T02:03:12.885" v="17" actId="2696"/>
        <pc:sldMkLst>
          <pc:docMk/>
          <pc:sldMk cId="4149009615" sldId="10070"/>
        </pc:sldMkLst>
      </pc:sldChg>
      <pc:sldChg chg="del">
        <pc:chgData name="Chao Li (MSRA)" userId="a97e5738-309d-4470-b628-dec3a922e66e" providerId="ADAL" clId="{133C4727-1D72-4492-8157-702280BF4476}" dt="2019-05-10T02:03:12.962" v="20" actId="2696"/>
        <pc:sldMkLst>
          <pc:docMk/>
          <pc:sldMk cId="3165283031" sldId="10071"/>
        </pc:sldMkLst>
      </pc:sldChg>
      <pc:sldChg chg="del">
        <pc:chgData name="Chao Li (MSRA)" userId="a97e5738-309d-4470-b628-dec3a922e66e" providerId="ADAL" clId="{133C4727-1D72-4492-8157-702280BF4476}" dt="2019-05-10T02:03:12.996" v="21" actId="2696"/>
        <pc:sldMkLst>
          <pc:docMk/>
          <pc:sldMk cId="3496721963" sldId="10072"/>
        </pc:sldMkLst>
      </pc:sldChg>
      <pc:sldChg chg="del">
        <pc:chgData name="Chao Li (MSRA)" userId="a97e5738-309d-4470-b628-dec3a922e66e" providerId="ADAL" clId="{133C4727-1D72-4492-8157-702280BF4476}" dt="2019-05-10T02:03:13.064" v="24" actId="2696"/>
        <pc:sldMkLst>
          <pc:docMk/>
          <pc:sldMk cId="2868783455" sldId="10073"/>
        </pc:sldMkLst>
      </pc:sldChg>
      <pc:sldChg chg="del">
        <pc:chgData name="Chao Li (MSRA)" userId="a97e5738-309d-4470-b628-dec3a922e66e" providerId="ADAL" clId="{133C4727-1D72-4492-8157-702280BF4476}" dt="2019-05-10T02:03:13.146" v="27" actId="2696"/>
        <pc:sldMkLst>
          <pc:docMk/>
          <pc:sldMk cId="2835769416" sldId="10074"/>
        </pc:sldMkLst>
      </pc:sldChg>
      <pc:sldChg chg="del">
        <pc:chgData name="Chao Li (MSRA)" userId="a97e5738-309d-4470-b628-dec3a922e66e" providerId="ADAL" clId="{133C4727-1D72-4492-8157-702280BF4476}" dt="2019-05-10T02:03:12.647" v="9" actId="2696"/>
        <pc:sldMkLst>
          <pc:docMk/>
          <pc:sldMk cId="3565234779" sldId="10075"/>
        </pc:sldMkLst>
      </pc:sldChg>
      <pc:sldChg chg="del">
        <pc:chgData name="Chao Li (MSRA)" userId="a97e5738-309d-4470-b628-dec3a922e66e" providerId="ADAL" clId="{133C4727-1D72-4492-8157-702280BF4476}" dt="2019-05-10T02:03:23.211" v="121" actId="2696"/>
        <pc:sldMkLst>
          <pc:docMk/>
          <pc:sldMk cId="108826939" sldId="10076"/>
        </pc:sldMkLst>
      </pc:sldChg>
      <pc:sldChg chg="del">
        <pc:chgData name="Chao Li (MSRA)" userId="a97e5738-309d-4470-b628-dec3a922e66e" providerId="ADAL" clId="{133C4727-1D72-4492-8157-702280BF4476}" dt="2019-05-10T02:03:20.970" v="89" actId="2696"/>
        <pc:sldMkLst>
          <pc:docMk/>
          <pc:sldMk cId="1836354969" sldId="10077"/>
        </pc:sldMkLst>
      </pc:sldChg>
      <pc:sldChg chg="del">
        <pc:chgData name="Chao Li (MSRA)" userId="a97e5738-309d-4470-b628-dec3a922e66e" providerId="ADAL" clId="{133C4727-1D72-4492-8157-702280BF4476}" dt="2019-05-10T02:03:20.935" v="88" actId="2696"/>
        <pc:sldMkLst>
          <pc:docMk/>
          <pc:sldMk cId="2905688140" sldId="10078"/>
        </pc:sldMkLst>
      </pc:sldChg>
      <pc:sldChg chg="del">
        <pc:chgData name="Chao Li (MSRA)" userId="a97e5738-309d-4470-b628-dec3a922e66e" providerId="ADAL" clId="{133C4727-1D72-4492-8157-702280BF4476}" dt="2019-05-10T02:03:23.120" v="118" actId="2696"/>
        <pc:sldMkLst>
          <pc:docMk/>
          <pc:sldMk cId="755012670" sldId="10080"/>
        </pc:sldMkLst>
      </pc:sldChg>
      <pc:sldChg chg="del">
        <pc:chgData name="Chao Li (MSRA)" userId="a97e5738-309d-4470-b628-dec3a922e66e" providerId="ADAL" clId="{133C4727-1D72-4492-8157-702280BF4476}" dt="2019-05-10T02:03:23.138" v="119" actId="2696"/>
        <pc:sldMkLst>
          <pc:docMk/>
          <pc:sldMk cId="1754966575" sldId="10082"/>
        </pc:sldMkLst>
      </pc:sldChg>
      <pc:sldChg chg="del">
        <pc:chgData name="Chao Li (MSRA)" userId="a97e5738-309d-4470-b628-dec3a922e66e" providerId="ADAL" clId="{133C4727-1D72-4492-8157-702280BF4476}" dt="2019-05-10T02:03:23.179" v="120" actId="2696"/>
        <pc:sldMkLst>
          <pc:docMk/>
          <pc:sldMk cId="2651754273" sldId="10083"/>
        </pc:sldMkLst>
      </pc:sldChg>
      <pc:sldChg chg="del">
        <pc:chgData name="Chao Li (MSRA)" userId="a97e5738-309d-4470-b628-dec3a922e66e" providerId="ADAL" clId="{133C4727-1D72-4492-8157-702280BF4476}" dt="2019-05-10T02:03:16.710" v="77" actId="2696"/>
        <pc:sldMkLst>
          <pc:docMk/>
          <pc:sldMk cId="4004255585" sldId="10084"/>
        </pc:sldMkLst>
      </pc:sldChg>
      <pc:sldChg chg="del">
        <pc:chgData name="Chao Li (MSRA)" userId="a97e5738-309d-4470-b628-dec3a922e66e" providerId="ADAL" clId="{133C4727-1D72-4492-8157-702280BF4476}" dt="2019-05-10T02:03:16.363" v="66" actId="2696"/>
        <pc:sldMkLst>
          <pc:docMk/>
          <pc:sldMk cId="1720823999" sldId="10085"/>
        </pc:sldMkLst>
      </pc:sldChg>
      <pc:sldChg chg="del">
        <pc:chgData name="Chao Li (MSRA)" userId="a97e5738-309d-4470-b628-dec3a922e66e" providerId="ADAL" clId="{133C4727-1D72-4492-8157-702280BF4476}" dt="2019-05-10T02:03:16.410" v="68" actId="2696"/>
        <pc:sldMkLst>
          <pc:docMk/>
          <pc:sldMk cId="890188015" sldId="10086"/>
        </pc:sldMkLst>
      </pc:sldChg>
      <pc:sldChg chg="del">
        <pc:chgData name="Chao Li (MSRA)" userId="a97e5738-309d-4470-b628-dec3a922e66e" providerId="ADAL" clId="{133C4727-1D72-4492-8157-702280BF4476}" dt="2019-05-10T02:03:16.427" v="69" actId="2696"/>
        <pc:sldMkLst>
          <pc:docMk/>
          <pc:sldMk cId="2763351699" sldId="10087"/>
        </pc:sldMkLst>
      </pc:sldChg>
      <pc:sldChg chg="del">
        <pc:chgData name="Chao Li (MSRA)" userId="a97e5738-309d-4470-b628-dec3a922e66e" providerId="ADAL" clId="{133C4727-1D72-4492-8157-702280BF4476}" dt="2019-05-10T02:03:16.453" v="70" actId="2696"/>
        <pc:sldMkLst>
          <pc:docMk/>
          <pc:sldMk cId="849556396" sldId="10088"/>
        </pc:sldMkLst>
      </pc:sldChg>
      <pc:sldChg chg="del">
        <pc:chgData name="Chao Li (MSRA)" userId="a97e5738-309d-4470-b628-dec3a922e66e" providerId="ADAL" clId="{133C4727-1D72-4492-8157-702280BF4476}" dt="2019-05-10T02:03:16.636" v="74" actId="2696"/>
        <pc:sldMkLst>
          <pc:docMk/>
          <pc:sldMk cId="1267193135" sldId="10089"/>
        </pc:sldMkLst>
      </pc:sldChg>
      <pc:sldChg chg="del">
        <pc:chgData name="Chao Li (MSRA)" userId="a97e5738-309d-4470-b628-dec3a922e66e" providerId="ADAL" clId="{133C4727-1D72-4492-8157-702280BF4476}" dt="2019-05-10T02:03:25.701" v="141" actId="2696"/>
        <pc:sldMkLst>
          <pc:docMk/>
          <pc:sldMk cId="3365740650" sldId="10090"/>
        </pc:sldMkLst>
      </pc:sldChg>
      <pc:sldChg chg="del">
        <pc:chgData name="Chao Li (MSRA)" userId="a97e5738-309d-4470-b628-dec3a922e66e" providerId="ADAL" clId="{133C4727-1D72-4492-8157-702280BF4476}" dt="2019-05-10T02:03:23.079" v="116" actId="2696"/>
        <pc:sldMkLst>
          <pc:docMk/>
          <pc:sldMk cId="4057827271" sldId="10091"/>
        </pc:sldMkLst>
      </pc:sldChg>
      <pc:sldChg chg="del">
        <pc:chgData name="Chao Li (MSRA)" userId="a97e5738-309d-4470-b628-dec3a922e66e" providerId="ADAL" clId="{133C4727-1D72-4492-8157-702280BF4476}" dt="2019-05-10T02:03:23.102" v="117" actId="2696"/>
        <pc:sldMkLst>
          <pc:docMk/>
          <pc:sldMk cId="2819656966" sldId="10092"/>
        </pc:sldMkLst>
      </pc:sldChg>
      <pc:sldChg chg="add del">
        <pc:chgData name="Chao Li (MSRA)" userId="a97e5738-309d-4470-b628-dec3a922e66e" providerId="ADAL" clId="{133C4727-1D72-4492-8157-702280BF4476}" dt="2019-05-10T02:03:32.450" v="169" actId="2696"/>
        <pc:sldMkLst>
          <pc:docMk/>
          <pc:sldMk cId="2737149723" sldId="10093"/>
        </pc:sldMkLst>
      </pc:sldChg>
      <pc:sldChg chg="add del">
        <pc:chgData name="Chao Li (MSRA)" userId="a97e5738-309d-4470-b628-dec3a922e66e" providerId="ADAL" clId="{133C4727-1D72-4492-8157-702280BF4476}" dt="2019-05-10T02:03:32.420" v="164" actId="2696"/>
        <pc:sldMkLst>
          <pc:docMk/>
          <pc:sldMk cId="3169439719" sldId="10094"/>
        </pc:sldMkLst>
      </pc:sldChg>
      <pc:sldChg chg="add del">
        <pc:chgData name="Chao Li (MSRA)" userId="a97e5738-309d-4470-b628-dec3a922e66e" providerId="ADAL" clId="{133C4727-1D72-4492-8157-702280BF4476}" dt="2019-05-10T02:03:32.406" v="162" actId="2696"/>
        <pc:sldMkLst>
          <pc:docMk/>
          <pc:sldMk cId="3120586095" sldId="10095"/>
        </pc:sldMkLst>
      </pc:sldChg>
      <pc:sldChg chg="del">
        <pc:chgData name="Chao Li (MSRA)" userId="a97e5738-309d-4470-b628-dec3a922e66e" providerId="ADAL" clId="{133C4727-1D72-4492-8157-702280BF4476}" dt="2019-05-10T02:03:16.746" v="79" actId="2696"/>
        <pc:sldMkLst>
          <pc:docMk/>
          <pc:sldMk cId="376471395" sldId="10096"/>
        </pc:sldMkLst>
      </pc:sldChg>
      <pc:sldChg chg="del">
        <pc:chgData name="Chao Li (MSRA)" userId="a97e5738-309d-4470-b628-dec3a922e66e" providerId="ADAL" clId="{133C4727-1D72-4492-8157-702280BF4476}" dt="2019-05-10T02:03:16.778" v="80" actId="2696"/>
        <pc:sldMkLst>
          <pc:docMk/>
          <pc:sldMk cId="3023379951" sldId="10097"/>
        </pc:sldMkLst>
      </pc:sldChg>
      <pc:sldMasterChg chg="del delSldLayout">
        <pc:chgData name="Chao Li (MSRA)" userId="a97e5738-309d-4470-b628-dec3a922e66e" providerId="ADAL" clId="{133C4727-1D72-4492-8157-702280BF4476}" dt="2019-05-10T02:03:23.317" v="136" actId="2696"/>
        <pc:sldMasterMkLst>
          <pc:docMk/>
          <pc:sldMasterMk cId="65589757" sldId="2147483903"/>
        </pc:sldMasterMkLst>
        <pc:sldLayoutChg chg="del">
          <pc:chgData name="Chao Li (MSRA)" userId="a97e5738-309d-4470-b628-dec3a922e66e" providerId="ADAL" clId="{133C4727-1D72-4492-8157-702280BF4476}" dt="2019-05-10T02:03:23.289" v="124" actId="2696"/>
          <pc:sldLayoutMkLst>
            <pc:docMk/>
            <pc:sldMasterMk cId="65589757" sldId="2147483903"/>
            <pc:sldLayoutMk cId="1787183216" sldId="2147483904"/>
          </pc:sldLayoutMkLst>
        </pc:sldLayoutChg>
        <pc:sldLayoutChg chg="del">
          <pc:chgData name="Chao Li (MSRA)" userId="a97e5738-309d-4470-b628-dec3a922e66e" providerId="ADAL" clId="{133C4727-1D72-4492-8157-702280BF4476}" dt="2019-05-10T02:03:23.290" v="125" actId="2696"/>
          <pc:sldLayoutMkLst>
            <pc:docMk/>
            <pc:sldMasterMk cId="65589757" sldId="2147483903"/>
            <pc:sldLayoutMk cId="1273098192" sldId="2147483905"/>
          </pc:sldLayoutMkLst>
        </pc:sldLayoutChg>
        <pc:sldLayoutChg chg="del">
          <pc:chgData name="Chao Li (MSRA)" userId="a97e5738-309d-4470-b628-dec3a922e66e" providerId="ADAL" clId="{133C4727-1D72-4492-8157-702280BF4476}" dt="2019-05-10T02:03:23.292" v="126" actId="2696"/>
          <pc:sldLayoutMkLst>
            <pc:docMk/>
            <pc:sldMasterMk cId="65589757" sldId="2147483903"/>
            <pc:sldLayoutMk cId="3634584839" sldId="2147483906"/>
          </pc:sldLayoutMkLst>
        </pc:sldLayoutChg>
        <pc:sldLayoutChg chg="del">
          <pc:chgData name="Chao Li (MSRA)" userId="a97e5738-309d-4470-b628-dec3a922e66e" providerId="ADAL" clId="{133C4727-1D72-4492-8157-702280BF4476}" dt="2019-05-10T02:03:23.296" v="127" actId="2696"/>
          <pc:sldLayoutMkLst>
            <pc:docMk/>
            <pc:sldMasterMk cId="65589757" sldId="2147483903"/>
            <pc:sldLayoutMk cId="3171365905" sldId="2147483907"/>
          </pc:sldLayoutMkLst>
        </pc:sldLayoutChg>
        <pc:sldLayoutChg chg="del">
          <pc:chgData name="Chao Li (MSRA)" userId="a97e5738-309d-4470-b628-dec3a922e66e" providerId="ADAL" clId="{133C4727-1D72-4492-8157-702280BF4476}" dt="2019-05-10T02:03:23.299" v="128" actId="2696"/>
          <pc:sldLayoutMkLst>
            <pc:docMk/>
            <pc:sldMasterMk cId="65589757" sldId="2147483903"/>
            <pc:sldLayoutMk cId="1513628760" sldId="2147483908"/>
          </pc:sldLayoutMkLst>
        </pc:sldLayoutChg>
        <pc:sldLayoutChg chg="del">
          <pc:chgData name="Chao Li (MSRA)" userId="a97e5738-309d-4470-b628-dec3a922e66e" providerId="ADAL" clId="{133C4727-1D72-4492-8157-702280BF4476}" dt="2019-05-10T02:03:23.301" v="129" actId="2696"/>
          <pc:sldLayoutMkLst>
            <pc:docMk/>
            <pc:sldMasterMk cId="65589757" sldId="2147483903"/>
            <pc:sldLayoutMk cId="841057683" sldId="2147483909"/>
          </pc:sldLayoutMkLst>
        </pc:sldLayoutChg>
        <pc:sldLayoutChg chg="del">
          <pc:chgData name="Chao Li (MSRA)" userId="a97e5738-309d-4470-b628-dec3a922e66e" providerId="ADAL" clId="{133C4727-1D72-4492-8157-702280BF4476}" dt="2019-05-10T02:03:23.303" v="130" actId="2696"/>
          <pc:sldLayoutMkLst>
            <pc:docMk/>
            <pc:sldMasterMk cId="65589757" sldId="2147483903"/>
            <pc:sldLayoutMk cId="4233063160" sldId="2147483910"/>
          </pc:sldLayoutMkLst>
        </pc:sldLayoutChg>
        <pc:sldLayoutChg chg="del">
          <pc:chgData name="Chao Li (MSRA)" userId="a97e5738-309d-4470-b628-dec3a922e66e" providerId="ADAL" clId="{133C4727-1D72-4492-8157-702280BF4476}" dt="2019-05-10T02:03:23.305" v="131" actId="2696"/>
          <pc:sldLayoutMkLst>
            <pc:docMk/>
            <pc:sldMasterMk cId="65589757" sldId="2147483903"/>
            <pc:sldLayoutMk cId="3459604362" sldId="2147483911"/>
          </pc:sldLayoutMkLst>
        </pc:sldLayoutChg>
        <pc:sldLayoutChg chg="del">
          <pc:chgData name="Chao Li (MSRA)" userId="a97e5738-309d-4470-b628-dec3a922e66e" providerId="ADAL" clId="{133C4727-1D72-4492-8157-702280BF4476}" dt="2019-05-10T02:03:23.307" v="132" actId="2696"/>
          <pc:sldLayoutMkLst>
            <pc:docMk/>
            <pc:sldMasterMk cId="65589757" sldId="2147483903"/>
            <pc:sldLayoutMk cId="1844804415" sldId="2147483912"/>
          </pc:sldLayoutMkLst>
        </pc:sldLayoutChg>
        <pc:sldLayoutChg chg="del">
          <pc:chgData name="Chao Li (MSRA)" userId="a97e5738-309d-4470-b628-dec3a922e66e" providerId="ADAL" clId="{133C4727-1D72-4492-8157-702280BF4476}" dt="2019-05-10T02:03:23.310" v="133" actId="2696"/>
          <pc:sldLayoutMkLst>
            <pc:docMk/>
            <pc:sldMasterMk cId="65589757" sldId="2147483903"/>
            <pc:sldLayoutMk cId="1195302772" sldId="2147483913"/>
          </pc:sldLayoutMkLst>
        </pc:sldLayoutChg>
        <pc:sldLayoutChg chg="del">
          <pc:chgData name="Chao Li (MSRA)" userId="a97e5738-309d-4470-b628-dec3a922e66e" providerId="ADAL" clId="{133C4727-1D72-4492-8157-702280BF4476}" dt="2019-05-10T02:03:23.312" v="134" actId="2696"/>
          <pc:sldLayoutMkLst>
            <pc:docMk/>
            <pc:sldMasterMk cId="65589757" sldId="2147483903"/>
            <pc:sldLayoutMk cId="3924938670" sldId="2147483914"/>
          </pc:sldLayoutMkLst>
        </pc:sldLayoutChg>
        <pc:sldLayoutChg chg="del">
          <pc:chgData name="Chao Li (MSRA)" userId="a97e5738-309d-4470-b628-dec3a922e66e" providerId="ADAL" clId="{133C4727-1D72-4492-8157-702280BF4476}" dt="2019-05-10T02:03:23.314" v="135" actId="2696"/>
          <pc:sldLayoutMkLst>
            <pc:docMk/>
            <pc:sldMasterMk cId="65589757" sldId="2147483903"/>
            <pc:sldLayoutMk cId="2684705777" sldId="2147483915"/>
          </pc:sldLayoutMkLst>
        </pc:sldLayoutChg>
        <pc:sldLayoutChg chg="del">
          <pc:chgData name="Chao Li (MSRA)" userId="a97e5738-309d-4470-b628-dec3a922e66e" providerId="ADAL" clId="{133C4727-1D72-4492-8157-702280BF4476}" dt="2019-05-10T02:03:12.273" v="3" actId="2696"/>
          <pc:sldLayoutMkLst>
            <pc:docMk/>
            <pc:sldMasterMk cId="65589757" sldId="2147483903"/>
            <pc:sldLayoutMk cId="1722689456" sldId="2147483932"/>
          </pc:sldLayoutMkLst>
        </pc:sldLayoutChg>
      </pc:sldMasterChg>
      <pc:sldMasterChg chg="addSldLayout delSldLayout">
        <pc:chgData name="Chao Li (MSRA)" userId="a97e5738-309d-4470-b628-dec3a922e66e" providerId="ADAL" clId="{133C4727-1D72-4492-8157-702280BF4476}" dt="2019-05-10T02:03:32.381" v="158" actId="2696"/>
        <pc:sldMasterMkLst>
          <pc:docMk/>
          <pc:sldMasterMk cId="2195777516" sldId="2147483917"/>
        </pc:sldMasterMkLst>
        <pc:sldLayoutChg chg="add del">
          <pc:chgData name="Chao Li (MSRA)" userId="a97e5738-309d-4470-b628-dec3a922e66e" providerId="ADAL" clId="{133C4727-1D72-4492-8157-702280BF4476}" dt="2019-05-10T02:03:32.381" v="158" actId="2696"/>
          <pc:sldLayoutMkLst>
            <pc:docMk/>
            <pc:sldMasterMk cId="2195777516" sldId="2147483917"/>
            <pc:sldLayoutMk cId="1358522550" sldId="2147483949"/>
          </pc:sldLayoutMkLst>
        </pc:sldLayoutChg>
      </pc:sldMasterChg>
      <pc:sldMasterChg chg="del delSldLayout">
        <pc:chgData name="Chao Li (MSRA)" userId="a97e5738-309d-4470-b628-dec3a922e66e" providerId="ADAL" clId="{133C4727-1D72-4492-8157-702280BF4476}" dt="2019-05-10T02:03:14.752" v="51" actId="2696"/>
        <pc:sldMasterMkLst>
          <pc:docMk/>
          <pc:sldMasterMk cId="3723324112" sldId="2147483933"/>
        </pc:sldMasterMkLst>
        <pc:sldLayoutChg chg="del">
          <pc:chgData name="Chao Li (MSRA)" userId="a97e5738-309d-4470-b628-dec3a922e66e" providerId="ADAL" clId="{133C4727-1D72-4492-8157-702280BF4476}" dt="2019-05-10T02:03:14.722" v="36" actId="2696"/>
          <pc:sldLayoutMkLst>
            <pc:docMk/>
            <pc:sldMasterMk cId="3723324112" sldId="2147483933"/>
            <pc:sldLayoutMk cId="3068235806" sldId="2147483934"/>
          </pc:sldLayoutMkLst>
        </pc:sldLayoutChg>
        <pc:sldLayoutChg chg="del">
          <pc:chgData name="Chao Li (MSRA)" userId="a97e5738-309d-4470-b628-dec3a922e66e" providerId="ADAL" clId="{133C4727-1D72-4492-8157-702280BF4476}" dt="2019-05-10T02:03:14.724" v="37" actId="2696"/>
          <pc:sldLayoutMkLst>
            <pc:docMk/>
            <pc:sldMasterMk cId="3723324112" sldId="2147483933"/>
            <pc:sldLayoutMk cId="1180669216" sldId="2147483935"/>
          </pc:sldLayoutMkLst>
        </pc:sldLayoutChg>
        <pc:sldLayoutChg chg="del">
          <pc:chgData name="Chao Li (MSRA)" userId="a97e5738-309d-4470-b628-dec3a922e66e" providerId="ADAL" clId="{133C4727-1D72-4492-8157-702280BF4476}" dt="2019-05-10T02:03:14.726" v="38" actId="2696"/>
          <pc:sldLayoutMkLst>
            <pc:docMk/>
            <pc:sldMasterMk cId="3723324112" sldId="2147483933"/>
            <pc:sldLayoutMk cId="3528861389" sldId="2147483936"/>
          </pc:sldLayoutMkLst>
        </pc:sldLayoutChg>
        <pc:sldLayoutChg chg="del">
          <pc:chgData name="Chao Li (MSRA)" userId="a97e5738-309d-4470-b628-dec3a922e66e" providerId="ADAL" clId="{133C4727-1D72-4492-8157-702280BF4476}" dt="2019-05-10T02:03:14.728" v="39" actId="2696"/>
          <pc:sldLayoutMkLst>
            <pc:docMk/>
            <pc:sldMasterMk cId="3723324112" sldId="2147483933"/>
            <pc:sldLayoutMk cId="682126138" sldId="2147483937"/>
          </pc:sldLayoutMkLst>
        </pc:sldLayoutChg>
        <pc:sldLayoutChg chg="del">
          <pc:chgData name="Chao Li (MSRA)" userId="a97e5738-309d-4470-b628-dec3a922e66e" providerId="ADAL" clId="{133C4727-1D72-4492-8157-702280BF4476}" dt="2019-05-10T02:03:14.730" v="40" actId="2696"/>
          <pc:sldLayoutMkLst>
            <pc:docMk/>
            <pc:sldMasterMk cId="3723324112" sldId="2147483933"/>
            <pc:sldLayoutMk cId="2421654133" sldId="2147483938"/>
          </pc:sldLayoutMkLst>
        </pc:sldLayoutChg>
        <pc:sldLayoutChg chg="del">
          <pc:chgData name="Chao Li (MSRA)" userId="a97e5738-309d-4470-b628-dec3a922e66e" providerId="ADAL" clId="{133C4727-1D72-4492-8157-702280BF4476}" dt="2019-05-10T02:03:14.732" v="41" actId="2696"/>
          <pc:sldLayoutMkLst>
            <pc:docMk/>
            <pc:sldMasterMk cId="3723324112" sldId="2147483933"/>
            <pc:sldLayoutMk cId="2825104983" sldId="2147483939"/>
          </pc:sldLayoutMkLst>
        </pc:sldLayoutChg>
        <pc:sldLayoutChg chg="del">
          <pc:chgData name="Chao Li (MSRA)" userId="a97e5738-309d-4470-b628-dec3a922e66e" providerId="ADAL" clId="{133C4727-1D72-4492-8157-702280BF4476}" dt="2019-05-10T02:03:14.734" v="42" actId="2696"/>
          <pc:sldLayoutMkLst>
            <pc:docMk/>
            <pc:sldMasterMk cId="3723324112" sldId="2147483933"/>
            <pc:sldLayoutMk cId="2128668846" sldId="2147483940"/>
          </pc:sldLayoutMkLst>
        </pc:sldLayoutChg>
        <pc:sldLayoutChg chg="del">
          <pc:chgData name="Chao Li (MSRA)" userId="a97e5738-309d-4470-b628-dec3a922e66e" providerId="ADAL" clId="{133C4727-1D72-4492-8157-702280BF4476}" dt="2019-05-10T02:03:14.736" v="43" actId="2696"/>
          <pc:sldLayoutMkLst>
            <pc:docMk/>
            <pc:sldMasterMk cId="3723324112" sldId="2147483933"/>
            <pc:sldLayoutMk cId="1597130700" sldId="2147483941"/>
          </pc:sldLayoutMkLst>
        </pc:sldLayoutChg>
        <pc:sldLayoutChg chg="del">
          <pc:chgData name="Chao Li (MSRA)" userId="a97e5738-309d-4470-b628-dec3a922e66e" providerId="ADAL" clId="{133C4727-1D72-4492-8157-702280BF4476}" dt="2019-05-10T02:03:14.739" v="44" actId="2696"/>
          <pc:sldLayoutMkLst>
            <pc:docMk/>
            <pc:sldMasterMk cId="3723324112" sldId="2147483933"/>
            <pc:sldLayoutMk cId="2270452663" sldId="2147483942"/>
          </pc:sldLayoutMkLst>
        </pc:sldLayoutChg>
        <pc:sldLayoutChg chg="del">
          <pc:chgData name="Chao Li (MSRA)" userId="a97e5738-309d-4470-b628-dec3a922e66e" providerId="ADAL" clId="{133C4727-1D72-4492-8157-702280BF4476}" dt="2019-05-10T02:03:14.741" v="45" actId="2696"/>
          <pc:sldLayoutMkLst>
            <pc:docMk/>
            <pc:sldMasterMk cId="3723324112" sldId="2147483933"/>
            <pc:sldLayoutMk cId="1279371542" sldId="2147483943"/>
          </pc:sldLayoutMkLst>
        </pc:sldLayoutChg>
        <pc:sldLayoutChg chg="del">
          <pc:chgData name="Chao Li (MSRA)" userId="a97e5738-309d-4470-b628-dec3a922e66e" providerId="ADAL" clId="{133C4727-1D72-4492-8157-702280BF4476}" dt="2019-05-10T02:03:14.742" v="46" actId="2696"/>
          <pc:sldLayoutMkLst>
            <pc:docMk/>
            <pc:sldMasterMk cId="3723324112" sldId="2147483933"/>
            <pc:sldLayoutMk cId="1256425955" sldId="2147483944"/>
          </pc:sldLayoutMkLst>
        </pc:sldLayoutChg>
        <pc:sldLayoutChg chg="del">
          <pc:chgData name="Chao Li (MSRA)" userId="a97e5738-309d-4470-b628-dec3a922e66e" providerId="ADAL" clId="{133C4727-1D72-4492-8157-702280BF4476}" dt="2019-05-10T02:03:14.744" v="47" actId="2696"/>
          <pc:sldLayoutMkLst>
            <pc:docMk/>
            <pc:sldMasterMk cId="3723324112" sldId="2147483933"/>
            <pc:sldLayoutMk cId="1651868262" sldId="2147483945"/>
          </pc:sldLayoutMkLst>
        </pc:sldLayoutChg>
        <pc:sldLayoutChg chg="del">
          <pc:chgData name="Chao Li (MSRA)" userId="a97e5738-309d-4470-b628-dec3a922e66e" providerId="ADAL" clId="{133C4727-1D72-4492-8157-702280BF4476}" dt="2019-05-10T02:03:14.746" v="48" actId="2696"/>
          <pc:sldLayoutMkLst>
            <pc:docMk/>
            <pc:sldMasterMk cId="3723324112" sldId="2147483933"/>
            <pc:sldLayoutMk cId="1839716962" sldId="2147483946"/>
          </pc:sldLayoutMkLst>
        </pc:sldLayoutChg>
        <pc:sldLayoutChg chg="del">
          <pc:chgData name="Chao Li (MSRA)" userId="a97e5738-309d-4470-b628-dec3a922e66e" providerId="ADAL" clId="{133C4727-1D72-4492-8157-702280BF4476}" dt="2019-05-10T02:03:14.748" v="49" actId="2696"/>
          <pc:sldLayoutMkLst>
            <pc:docMk/>
            <pc:sldMasterMk cId="3723324112" sldId="2147483933"/>
            <pc:sldLayoutMk cId="83858998" sldId="2147483947"/>
          </pc:sldLayoutMkLst>
        </pc:sldLayoutChg>
        <pc:sldLayoutChg chg="del">
          <pc:chgData name="Chao Li (MSRA)" userId="a97e5738-309d-4470-b628-dec3a922e66e" providerId="ADAL" clId="{133C4727-1D72-4492-8157-702280BF4476}" dt="2019-05-10T02:03:14.749" v="50" actId="2696"/>
          <pc:sldLayoutMkLst>
            <pc:docMk/>
            <pc:sldMasterMk cId="3723324112" sldId="2147483933"/>
            <pc:sldLayoutMk cId="518131887" sldId="2147483948"/>
          </pc:sldLayoutMkLst>
        </pc:sldLayoutChg>
      </pc:sldMasterChg>
    </pc:docChg>
  </pc:docChgLst>
  <pc:docChgLst>
    <pc:chgData name="Chao Li (MSRA)" userId="a97e5738-309d-4470-b628-dec3a922e66e" providerId="ADAL" clId="{B0C3B912-73A0-447B-AD2C-55FD6E933B12}"/>
    <pc:docChg chg="custSel addSld modSld">
      <pc:chgData name="Chao Li (MSRA)" userId="a97e5738-309d-4470-b628-dec3a922e66e" providerId="ADAL" clId="{B0C3B912-73A0-447B-AD2C-55FD6E933B12}" dt="2019-05-09T07:33:50.654" v="16"/>
      <pc:docMkLst>
        <pc:docMk/>
      </pc:docMkLst>
      <pc:sldChg chg="delSp delAnim">
        <pc:chgData name="Chao Li (MSRA)" userId="a97e5738-309d-4470-b628-dec3a922e66e" providerId="ADAL" clId="{B0C3B912-73A0-447B-AD2C-55FD6E933B12}" dt="2019-05-09T07:32:43.770" v="3" actId="478"/>
        <pc:sldMkLst>
          <pc:docMk/>
          <pc:sldMk cId="3046952990" sldId="273"/>
        </pc:sldMkLst>
        <pc:picChg chg="del">
          <ac:chgData name="Chao Li (MSRA)" userId="a97e5738-309d-4470-b628-dec3a922e66e" providerId="ADAL" clId="{B0C3B912-73A0-447B-AD2C-55FD6E933B12}" dt="2019-05-09T07:32:43.770" v="3" actId="478"/>
          <ac:picMkLst>
            <pc:docMk/>
            <pc:sldMk cId="3046952990" sldId="273"/>
            <ac:picMk id="7" creationId="{86C4D147-3E03-407D-B410-DA49907F494C}"/>
          </ac:picMkLst>
        </pc:picChg>
        <pc:picChg chg="del">
          <ac:chgData name="Chao Li (MSRA)" userId="a97e5738-309d-4470-b628-dec3a922e66e" providerId="ADAL" clId="{B0C3B912-73A0-447B-AD2C-55FD6E933B12}" dt="2019-05-09T07:32:41.841" v="2" actId="478"/>
          <ac:picMkLst>
            <pc:docMk/>
            <pc:sldMk cId="3046952990" sldId="273"/>
            <ac:picMk id="11" creationId="{BE48C8ED-67A1-4343-BDDC-297E9063CCE0}"/>
          </ac:picMkLst>
        </pc:picChg>
      </pc:sldChg>
      <pc:sldChg chg="delSp delAnim">
        <pc:chgData name="Chao Li (MSRA)" userId="a97e5738-309d-4470-b628-dec3a922e66e" providerId="ADAL" clId="{B0C3B912-73A0-447B-AD2C-55FD6E933B12}" dt="2019-05-09T07:33:26.794" v="10" actId="478"/>
        <pc:sldMkLst>
          <pc:docMk/>
          <pc:sldMk cId="3383507186" sldId="274"/>
        </pc:sldMkLst>
        <pc:picChg chg="del">
          <ac:chgData name="Chao Li (MSRA)" userId="a97e5738-309d-4470-b628-dec3a922e66e" providerId="ADAL" clId="{B0C3B912-73A0-447B-AD2C-55FD6E933B12}" dt="2019-05-09T07:33:24.767" v="9" actId="478"/>
          <ac:picMkLst>
            <pc:docMk/>
            <pc:sldMk cId="3383507186" sldId="274"/>
            <ac:picMk id="4" creationId="{1BE33576-6680-4510-AB56-0F800E5CF2E5}"/>
          </ac:picMkLst>
        </pc:picChg>
        <pc:picChg chg="del">
          <ac:chgData name="Chao Li (MSRA)" userId="a97e5738-309d-4470-b628-dec3a922e66e" providerId="ADAL" clId="{B0C3B912-73A0-447B-AD2C-55FD6E933B12}" dt="2019-05-09T07:33:26.794" v="10" actId="478"/>
          <ac:picMkLst>
            <pc:docMk/>
            <pc:sldMk cId="3383507186" sldId="274"/>
            <ac:picMk id="8" creationId="{E8054BD7-B8F7-4242-B8CC-54CC3B8CB869}"/>
          </ac:picMkLst>
        </pc:picChg>
      </pc:sldChg>
      <pc:sldChg chg="addSp delSp modSp add modAnim">
        <pc:chgData name="Chao Li (MSRA)" userId="a97e5738-309d-4470-b628-dec3a922e66e" providerId="ADAL" clId="{B0C3B912-73A0-447B-AD2C-55FD6E933B12}" dt="2019-05-09T07:33:20.593" v="8"/>
        <pc:sldMkLst>
          <pc:docMk/>
          <pc:sldMk cId="3169439719" sldId="10094"/>
        </pc:sldMkLst>
        <pc:spChg chg="del">
          <ac:chgData name="Chao Li (MSRA)" userId="a97e5738-309d-4470-b628-dec3a922e66e" providerId="ADAL" clId="{B0C3B912-73A0-447B-AD2C-55FD6E933B12}" dt="2019-05-09T07:33:01.567" v="4" actId="478"/>
          <ac:spMkLst>
            <pc:docMk/>
            <pc:sldMk cId="3169439719" sldId="10094"/>
            <ac:spMk id="3" creationId="{F325F1A9-9886-47AB-A5BA-71E2522103B2}"/>
          </ac:spMkLst>
        </pc:spChg>
        <pc:spChg chg="add mod">
          <ac:chgData name="Chao Li (MSRA)" userId="a97e5738-309d-4470-b628-dec3a922e66e" providerId="ADAL" clId="{B0C3B912-73A0-447B-AD2C-55FD6E933B12}" dt="2019-05-09T07:33:01.567" v="4" actId="478"/>
          <ac:spMkLst>
            <pc:docMk/>
            <pc:sldMk cId="3169439719" sldId="10094"/>
            <ac:spMk id="4" creationId="{441A8E22-BAFC-449E-B7EC-BC3D59157D87}"/>
          </ac:spMkLst>
        </pc:spChg>
        <pc:spChg chg="del">
          <ac:chgData name="Chao Li (MSRA)" userId="a97e5738-309d-4470-b628-dec3a922e66e" providerId="ADAL" clId="{B0C3B912-73A0-447B-AD2C-55FD6E933B12}" dt="2019-05-09T07:33:01.567" v="4" actId="478"/>
          <ac:spMkLst>
            <pc:docMk/>
            <pc:sldMk cId="3169439719" sldId="10094"/>
            <ac:spMk id="9" creationId="{CFFA6F50-1D0D-4E88-A353-C86A632E93C9}"/>
          </ac:spMkLst>
        </pc:spChg>
        <pc:spChg chg="del">
          <ac:chgData name="Chao Li (MSRA)" userId="a97e5738-309d-4470-b628-dec3a922e66e" providerId="ADAL" clId="{B0C3B912-73A0-447B-AD2C-55FD6E933B12}" dt="2019-05-09T07:33:01.567" v="4" actId="478"/>
          <ac:spMkLst>
            <pc:docMk/>
            <pc:sldMk cId="3169439719" sldId="10094"/>
            <ac:spMk id="10" creationId="{83DFC742-26B2-402A-AADB-687A6FEFD774}"/>
          </ac:spMkLst>
        </pc:spChg>
        <pc:picChg chg="del">
          <ac:chgData name="Chao Li (MSRA)" userId="a97e5738-309d-4470-b628-dec3a922e66e" providerId="ADAL" clId="{B0C3B912-73A0-447B-AD2C-55FD6E933B12}" dt="2019-05-09T07:33:01.567" v="4" actId="478"/>
          <ac:picMkLst>
            <pc:docMk/>
            <pc:sldMk cId="3169439719" sldId="10094"/>
            <ac:picMk id="7" creationId="{86C4D147-3E03-407D-B410-DA49907F494C}"/>
          </ac:picMkLst>
        </pc:picChg>
        <pc:picChg chg="del">
          <ac:chgData name="Chao Li (MSRA)" userId="a97e5738-309d-4470-b628-dec3a922e66e" providerId="ADAL" clId="{B0C3B912-73A0-447B-AD2C-55FD6E933B12}" dt="2019-05-09T07:33:01.567" v="4" actId="478"/>
          <ac:picMkLst>
            <pc:docMk/>
            <pc:sldMk cId="3169439719" sldId="10094"/>
            <ac:picMk id="2052" creationId="{7DBE2077-E474-4373-8359-3ED4826293D3}"/>
          </ac:picMkLst>
        </pc:picChg>
        <pc:picChg chg="del">
          <ac:chgData name="Chao Li (MSRA)" userId="a97e5738-309d-4470-b628-dec3a922e66e" providerId="ADAL" clId="{B0C3B912-73A0-447B-AD2C-55FD6E933B12}" dt="2019-05-09T07:33:01.567" v="4" actId="478"/>
          <ac:picMkLst>
            <pc:docMk/>
            <pc:sldMk cId="3169439719" sldId="10094"/>
            <ac:picMk id="2056" creationId="{3D98FD10-46B3-4510-9C04-75D391B3C4B5}"/>
          </ac:picMkLst>
        </pc:picChg>
      </pc:sldChg>
      <pc:sldChg chg="addSp delSp modSp add delAnim modAnim">
        <pc:chgData name="Chao Li (MSRA)" userId="a97e5738-309d-4470-b628-dec3a922e66e" providerId="ADAL" clId="{B0C3B912-73A0-447B-AD2C-55FD6E933B12}" dt="2019-05-09T07:33:50.654" v="16"/>
        <pc:sldMkLst>
          <pc:docMk/>
          <pc:sldMk cId="3120586095" sldId="10095"/>
        </pc:sldMkLst>
        <pc:spChg chg="del">
          <ac:chgData name="Chao Li (MSRA)" userId="a97e5738-309d-4470-b628-dec3a922e66e" providerId="ADAL" clId="{B0C3B912-73A0-447B-AD2C-55FD6E933B12}" dt="2019-05-09T07:33:34.703" v="11" actId="478"/>
          <ac:spMkLst>
            <pc:docMk/>
            <pc:sldMk cId="3120586095" sldId="10095"/>
            <ac:spMk id="3" creationId="{00F4F068-EC1C-42EB-8211-EAC7FADF7EAE}"/>
          </ac:spMkLst>
        </pc:spChg>
        <pc:spChg chg="del">
          <ac:chgData name="Chao Li (MSRA)" userId="a97e5738-309d-4470-b628-dec3a922e66e" providerId="ADAL" clId="{B0C3B912-73A0-447B-AD2C-55FD6E933B12}" dt="2019-05-09T07:33:34.703" v="11" actId="478"/>
          <ac:spMkLst>
            <pc:docMk/>
            <pc:sldMk cId="3120586095" sldId="10095"/>
            <ac:spMk id="9" creationId="{4FEFDF70-7DFD-48D7-8FDE-08BE7D1CA0F0}"/>
          </ac:spMkLst>
        </pc:spChg>
        <pc:spChg chg="del">
          <ac:chgData name="Chao Li (MSRA)" userId="a97e5738-309d-4470-b628-dec3a922e66e" providerId="ADAL" clId="{B0C3B912-73A0-447B-AD2C-55FD6E933B12}" dt="2019-05-09T07:33:34.703" v="11" actId="478"/>
          <ac:spMkLst>
            <pc:docMk/>
            <pc:sldMk cId="3120586095" sldId="10095"/>
            <ac:spMk id="10" creationId="{DBD61C26-2D01-44DA-BC62-447CDECEA9AB}"/>
          </ac:spMkLst>
        </pc:spChg>
        <pc:spChg chg="add mod">
          <ac:chgData name="Chao Li (MSRA)" userId="a97e5738-309d-4470-b628-dec3a922e66e" providerId="ADAL" clId="{B0C3B912-73A0-447B-AD2C-55FD6E933B12}" dt="2019-05-09T07:33:34.703" v="11" actId="478"/>
          <ac:spMkLst>
            <pc:docMk/>
            <pc:sldMk cId="3120586095" sldId="10095"/>
            <ac:spMk id="11" creationId="{4DB104F7-37FE-47C1-8D0E-9ED9B1CCDFBD}"/>
          </ac:spMkLst>
        </pc:spChg>
        <pc:picChg chg="del">
          <ac:chgData name="Chao Li (MSRA)" userId="a97e5738-309d-4470-b628-dec3a922e66e" providerId="ADAL" clId="{B0C3B912-73A0-447B-AD2C-55FD6E933B12}" dt="2019-05-09T07:33:34.703" v="11" actId="478"/>
          <ac:picMkLst>
            <pc:docMk/>
            <pc:sldMk cId="3120586095" sldId="10095"/>
            <ac:picMk id="5" creationId="{DC27EC97-36E6-4836-9AC2-69224F0378A3}"/>
          </ac:picMkLst>
        </pc:picChg>
        <pc:picChg chg="del">
          <ac:chgData name="Chao Li (MSRA)" userId="a97e5738-309d-4470-b628-dec3a922e66e" providerId="ADAL" clId="{B0C3B912-73A0-447B-AD2C-55FD6E933B12}" dt="2019-05-09T07:33:38.362" v="12" actId="478"/>
          <ac:picMkLst>
            <pc:docMk/>
            <pc:sldMk cId="3120586095" sldId="10095"/>
            <ac:picMk id="7" creationId="{4A653541-777F-4CB3-A759-F803C8A477F9}"/>
          </ac:picMkLst>
        </pc:picChg>
        <pc:picChg chg="del">
          <ac:chgData name="Chao Li (MSRA)" userId="a97e5738-309d-4470-b628-dec3a922e66e" providerId="ADAL" clId="{B0C3B912-73A0-447B-AD2C-55FD6E933B12}" dt="2019-05-09T07:33:34.703" v="11" actId="478"/>
          <ac:picMkLst>
            <pc:docMk/>
            <pc:sldMk cId="3120586095" sldId="10095"/>
            <ac:picMk id="8" creationId="{E8054BD7-B8F7-4242-B8CC-54CC3B8CB869}"/>
          </ac:picMkLst>
        </pc:picChg>
      </pc:sldChg>
    </pc:docChg>
  </pc:docChgLst>
  <pc:docChgLst>
    <pc:chgData name="Chi Song" userId="S::chisong@microsoft.com::1292ef58-85c6-4334-b179-15db7194ddf7" providerId="AD" clId="Web-{257B7A1F-FDC4-B3C5-C614-CD4E546AB5DC}"/>
    <pc:docChg chg="modSld">
      <pc:chgData name="Chi Song" userId="S::chisong@microsoft.com::1292ef58-85c6-4334-b179-15db7194ddf7" providerId="AD" clId="Web-{257B7A1F-FDC4-B3C5-C614-CD4E546AB5DC}" dt="2019-05-06T08:02:10.846" v="40" actId="20577"/>
      <pc:docMkLst>
        <pc:docMk/>
      </pc:docMkLst>
      <pc:sldChg chg="modNotes">
        <pc:chgData name="Chi Song" userId="S::chisong@microsoft.com::1292ef58-85c6-4334-b179-15db7194ddf7" providerId="AD" clId="Web-{257B7A1F-FDC4-B3C5-C614-CD4E546AB5DC}" dt="2019-05-06T08:01:28.329" v="23"/>
        <pc:sldMkLst>
          <pc:docMk/>
          <pc:sldMk cId="2979526795" sldId="10011"/>
        </pc:sldMkLst>
      </pc:sldChg>
      <pc:sldChg chg="modSp">
        <pc:chgData name="Chi Song" userId="S::chisong@microsoft.com::1292ef58-85c6-4334-b179-15db7194ddf7" providerId="AD" clId="Web-{257B7A1F-FDC4-B3C5-C614-CD4E546AB5DC}" dt="2019-05-06T08:02:08.299" v="38" actId="20577"/>
        <pc:sldMkLst>
          <pc:docMk/>
          <pc:sldMk cId="2941821841" sldId="10016"/>
        </pc:sldMkLst>
        <pc:spChg chg="mod">
          <ac:chgData name="Chi Song" userId="S::chisong@microsoft.com::1292ef58-85c6-4334-b179-15db7194ddf7" providerId="AD" clId="Web-{257B7A1F-FDC4-B3C5-C614-CD4E546AB5DC}" dt="2019-05-06T08:02:08.299" v="38" actId="20577"/>
          <ac:spMkLst>
            <pc:docMk/>
            <pc:sldMk cId="2941821841" sldId="10016"/>
            <ac:spMk id="3" creationId="{AF9AE796-70D2-4D6A-BAD6-44E09704AE64}"/>
          </ac:spMkLst>
        </pc:spChg>
      </pc:sldChg>
    </pc:docChg>
  </pc:docChgLst>
  <pc:docChgLst>
    <pc:chgData name="Chao Li (MSRA)" userId="a97e5738-309d-4470-b628-dec3a922e66e" providerId="ADAL" clId="{8B45175F-D85D-4929-9BB7-78801DF1DFFB}"/>
    <pc:docChg chg="undo custSel addSld delSld modSld">
      <pc:chgData name="Chao Li (MSRA)" userId="a97e5738-309d-4470-b628-dec3a922e66e" providerId="ADAL" clId="{8B45175F-D85D-4929-9BB7-78801DF1DFFB}" dt="2019-06-25T18:08:10.964" v="3603" actId="47"/>
      <pc:docMkLst>
        <pc:docMk/>
      </pc:docMkLst>
      <pc:sldChg chg="modSp">
        <pc:chgData name="Chao Li (MSRA)" userId="a97e5738-309d-4470-b628-dec3a922e66e" providerId="ADAL" clId="{8B45175F-D85D-4929-9BB7-78801DF1DFFB}" dt="2019-06-25T15:57:36.186" v="49" actId="20577"/>
        <pc:sldMkLst>
          <pc:docMk/>
          <pc:sldMk cId="290431731" sldId="10008"/>
        </pc:sldMkLst>
        <pc:spChg chg="mod">
          <ac:chgData name="Chao Li (MSRA)" userId="a97e5738-309d-4470-b628-dec3a922e66e" providerId="ADAL" clId="{8B45175F-D85D-4929-9BB7-78801DF1DFFB}" dt="2019-06-25T15:57:36.186" v="49" actId="20577"/>
          <ac:spMkLst>
            <pc:docMk/>
            <pc:sldMk cId="290431731" sldId="10008"/>
            <ac:spMk id="2" creationId="{1EAC1897-BF33-6D46-94B3-AA6A8EF6E92D}"/>
          </ac:spMkLst>
        </pc:spChg>
        <pc:spChg chg="mod">
          <ac:chgData name="Chao Li (MSRA)" userId="a97e5738-309d-4470-b628-dec3a922e66e" providerId="ADAL" clId="{8B45175F-D85D-4929-9BB7-78801DF1DFFB}" dt="2019-06-25T15:57:26.857" v="47" actId="6549"/>
          <ac:spMkLst>
            <pc:docMk/>
            <pc:sldMk cId="290431731" sldId="10008"/>
            <ac:spMk id="3" creationId="{E3A389C2-1087-7F4C-B227-26484789CC64}"/>
          </ac:spMkLst>
        </pc:spChg>
      </pc:sldChg>
      <pc:sldChg chg="modSp">
        <pc:chgData name="Chao Li (MSRA)" userId="a97e5738-309d-4470-b628-dec3a922e66e" providerId="ADAL" clId="{8B45175F-D85D-4929-9BB7-78801DF1DFFB}" dt="2019-06-25T17:03:09.515" v="2197" actId="1076"/>
        <pc:sldMkLst>
          <pc:docMk/>
          <pc:sldMk cId="2737149723" sldId="10093"/>
        </pc:sldMkLst>
        <pc:picChg chg="mod">
          <ac:chgData name="Chao Li (MSRA)" userId="a97e5738-309d-4470-b628-dec3a922e66e" providerId="ADAL" clId="{8B45175F-D85D-4929-9BB7-78801DF1DFFB}" dt="2019-06-25T17:03:09.515" v="2197" actId="1076"/>
          <ac:picMkLst>
            <pc:docMk/>
            <pc:sldMk cId="2737149723" sldId="10093"/>
            <ac:picMk id="4" creationId="{9C54DD76-99BB-42B6-9549-DC77B7083FC7}"/>
          </ac:picMkLst>
        </pc:picChg>
      </pc:sldChg>
      <pc:sldChg chg="del">
        <pc:chgData name="Chao Li (MSRA)" userId="a97e5738-309d-4470-b628-dec3a922e66e" providerId="ADAL" clId="{8B45175F-D85D-4929-9BB7-78801DF1DFFB}" dt="2019-06-25T18:08:10.964" v="3603" actId="47"/>
        <pc:sldMkLst>
          <pc:docMk/>
          <pc:sldMk cId="2522422108" sldId="10096"/>
        </pc:sldMkLst>
      </pc:sldChg>
      <pc:sldChg chg="addSp delSp modSp add modTransition">
        <pc:chgData name="Chao Li (MSRA)" userId="a97e5738-309d-4470-b628-dec3a922e66e" providerId="ADAL" clId="{8B45175F-D85D-4929-9BB7-78801DF1DFFB}" dt="2019-06-25T17:03:55.231" v="2202"/>
        <pc:sldMkLst>
          <pc:docMk/>
          <pc:sldMk cId="978364851" sldId="10098"/>
        </pc:sldMkLst>
        <pc:spChg chg="del">
          <ac:chgData name="Chao Li (MSRA)" userId="a97e5738-309d-4470-b628-dec3a922e66e" providerId="ADAL" clId="{8B45175F-D85D-4929-9BB7-78801DF1DFFB}" dt="2019-06-25T15:57:55.817" v="51"/>
          <ac:spMkLst>
            <pc:docMk/>
            <pc:sldMk cId="978364851" sldId="10098"/>
            <ac:spMk id="2" creationId="{FBA31813-D537-4356-8983-BBBE424F9CAF}"/>
          </ac:spMkLst>
        </pc:spChg>
        <pc:spChg chg="del">
          <ac:chgData name="Chao Li (MSRA)" userId="a97e5738-309d-4470-b628-dec3a922e66e" providerId="ADAL" clId="{8B45175F-D85D-4929-9BB7-78801DF1DFFB}" dt="2019-06-25T15:57:55.817" v="51"/>
          <ac:spMkLst>
            <pc:docMk/>
            <pc:sldMk cId="978364851" sldId="10098"/>
            <ac:spMk id="3" creationId="{678882A4-EC72-42E9-997D-B74F5FCAC6B7}"/>
          </ac:spMkLst>
        </pc:spChg>
        <pc:spChg chg="add mod">
          <ac:chgData name="Chao Li (MSRA)" userId="a97e5738-309d-4470-b628-dec3a922e66e" providerId="ADAL" clId="{8B45175F-D85D-4929-9BB7-78801DF1DFFB}" dt="2019-06-25T17:03:55.231" v="2202"/>
          <ac:spMkLst>
            <pc:docMk/>
            <pc:sldMk cId="978364851" sldId="10098"/>
            <ac:spMk id="4" creationId="{19579B31-8904-4F04-B186-56335D13A1C6}"/>
          </ac:spMkLst>
        </pc:spChg>
        <pc:spChg chg="add mod">
          <ac:chgData name="Chao Li (MSRA)" userId="a97e5738-309d-4470-b628-dec3a922e66e" providerId="ADAL" clId="{8B45175F-D85D-4929-9BB7-78801DF1DFFB}" dt="2019-06-25T16:34:29.422" v="854"/>
          <ac:spMkLst>
            <pc:docMk/>
            <pc:sldMk cId="978364851" sldId="10098"/>
            <ac:spMk id="5" creationId="{E3FC8FC1-E4FE-4440-ADDA-385943A82D7F}"/>
          </ac:spMkLst>
        </pc:spChg>
        <pc:spChg chg="add mod">
          <ac:chgData name="Chao Li (MSRA)" userId="a97e5738-309d-4470-b628-dec3a922e66e" providerId="ADAL" clId="{8B45175F-D85D-4929-9BB7-78801DF1DFFB}" dt="2019-06-25T16:23:11.792" v="207" actId="1076"/>
          <ac:spMkLst>
            <pc:docMk/>
            <pc:sldMk cId="978364851" sldId="10098"/>
            <ac:spMk id="6" creationId="{0E71840C-6859-4E76-B53A-14EB26078AD5}"/>
          </ac:spMkLst>
        </pc:spChg>
        <pc:picChg chg="add del mod">
          <ac:chgData name="Chao Li (MSRA)" userId="a97e5738-309d-4470-b628-dec3a922e66e" providerId="ADAL" clId="{8B45175F-D85D-4929-9BB7-78801DF1DFFB}" dt="2019-06-25T16:22:04.873" v="196" actId="478"/>
          <ac:picMkLst>
            <pc:docMk/>
            <pc:sldMk cId="978364851" sldId="10098"/>
            <ac:picMk id="1026" creationId="{DD12A154-FE30-4980-A017-87A46C07465B}"/>
          </ac:picMkLst>
        </pc:picChg>
        <pc:picChg chg="add mod">
          <ac:chgData name="Chao Li (MSRA)" userId="a97e5738-309d-4470-b628-dec3a922e66e" providerId="ADAL" clId="{8B45175F-D85D-4929-9BB7-78801DF1DFFB}" dt="2019-06-25T16:22:58.170" v="204" actId="1076"/>
          <ac:picMkLst>
            <pc:docMk/>
            <pc:sldMk cId="978364851" sldId="10098"/>
            <ac:picMk id="1028" creationId="{39C6488E-AE9F-4851-9C74-EA0896C9A0BC}"/>
          </ac:picMkLst>
        </pc:picChg>
      </pc:sldChg>
      <pc:sldChg chg="addSp modSp add">
        <pc:chgData name="Chao Li (MSRA)" userId="a97e5738-309d-4470-b628-dec3a922e66e" providerId="ADAL" clId="{8B45175F-D85D-4929-9BB7-78801DF1DFFB}" dt="2019-06-25T17:03:58.765" v="2207"/>
        <pc:sldMkLst>
          <pc:docMk/>
          <pc:sldMk cId="948310242" sldId="10099"/>
        </pc:sldMkLst>
        <pc:spChg chg="mod">
          <ac:chgData name="Chao Li (MSRA)" userId="a97e5738-309d-4470-b628-dec3a922e66e" providerId="ADAL" clId="{8B45175F-D85D-4929-9BB7-78801DF1DFFB}" dt="2019-06-25T17:03:58.765" v="2207"/>
          <ac:spMkLst>
            <pc:docMk/>
            <pc:sldMk cId="948310242" sldId="10099"/>
            <ac:spMk id="2" creationId="{1DA372E4-3989-44D5-A59B-F28F23EF8EAC}"/>
          </ac:spMkLst>
        </pc:spChg>
        <pc:spChg chg="mod">
          <ac:chgData name="Chao Li (MSRA)" userId="a97e5738-309d-4470-b628-dec3a922e66e" providerId="ADAL" clId="{8B45175F-D85D-4929-9BB7-78801DF1DFFB}" dt="2019-06-25T16:42:56.259" v="1593"/>
          <ac:spMkLst>
            <pc:docMk/>
            <pc:sldMk cId="948310242" sldId="10099"/>
            <ac:spMk id="3" creationId="{14A386E6-3175-4359-9C94-FDF1FB51ED03}"/>
          </ac:spMkLst>
        </pc:spChg>
        <pc:graphicFrameChg chg="add mod modGraphic">
          <ac:chgData name="Chao Li (MSRA)" userId="a97e5738-309d-4470-b628-dec3a922e66e" providerId="ADAL" clId="{8B45175F-D85D-4929-9BB7-78801DF1DFFB}" dt="2019-06-25T16:37:41.025" v="954" actId="1076"/>
          <ac:graphicFrameMkLst>
            <pc:docMk/>
            <pc:sldMk cId="948310242" sldId="10099"/>
            <ac:graphicFrameMk id="4" creationId="{7BE87C04-FFD3-4FBA-9081-CA4FC16C266A}"/>
          </ac:graphicFrameMkLst>
        </pc:graphicFrameChg>
      </pc:sldChg>
      <pc:sldChg chg="addSp modSp add">
        <pc:chgData name="Chao Li (MSRA)" userId="a97e5738-309d-4470-b628-dec3a922e66e" providerId="ADAL" clId="{8B45175F-D85D-4929-9BB7-78801DF1DFFB}" dt="2019-06-25T17:04:02.533" v="2212"/>
        <pc:sldMkLst>
          <pc:docMk/>
          <pc:sldMk cId="2290503569" sldId="10100"/>
        </pc:sldMkLst>
        <pc:spChg chg="mod">
          <ac:chgData name="Chao Li (MSRA)" userId="a97e5738-309d-4470-b628-dec3a922e66e" providerId="ADAL" clId="{8B45175F-D85D-4929-9BB7-78801DF1DFFB}" dt="2019-06-25T17:04:02.533" v="2212"/>
          <ac:spMkLst>
            <pc:docMk/>
            <pc:sldMk cId="2290503569" sldId="10100"/>
            <ac:spMk id="2" creationId="{565B1FB3-CBB9-4CAE-AAAC-A95577806048}"/>
          </ac:spMkLst>
        </pc:spChg>
        <pc:spChg chg="mod">
          <ac:chgData name="Chao Li (MSRA)" userId="a97e5738-309d-4470-b628-dec3a922e66e" providerId="ADAL" clId="{8B45175F-D85D-4929-9BB7-78801DF1DFFB}" dt="2019-06-25T16:47:56.136" v="1600" actId="14100"/>
          <ac:spMkLst>
            <pc:docMk/>
            <pc:sldMk cId="2290503569" sldId="10100"/>
            <ac:spMk id="3" creationId="{0123A73C-64A8-4041-83FC-665BB93C88E9}"/>
          </ac:spMkLst>
        </pc:spChg>
        <pc:spChg chg="add mod">
          <ac:chgData name="Chao Li (MSRA)" userId="a97e5738-309d-4470-b628-dec3a922e66e" providerId="ADAL" clId="{8B45175F-D85D-4929-9BB7-78801DF1DFFB}" dt="2019-06-25T16:50:27.011" v="1715" actId="1076"/>
          <ac:spMkLst>
            <pc:docMk/>
            <pc:sldMk cId="2290503569" sldId="10100"/>
            <ac:spMk id="6" creationId="{EDF5A5D3-D517-44E8-8222-EEC9F09F976B}"/>
          </ac:spMkLst>
        </pc:spChg>
        <pc:spChg chg="add mod">
          <ac:chgData name="Chao Li (MSRA)" userId="a97e5738-309d-4470-b628-dec3a922e66e" providerId="ADAL" clId="{8B45175F-D85D-4929-9BB7-78801DF1DFFB}" dt="2019-06-25T16:50:21.915" v="1714" actId="1076"/>
          <ac:spMkLst>
            <pc:docMk/>
            <pc:sldMk cId="2290503569" sldId="10100"/>
            <ac:spMk id="7" creationId="{C82B48EA-DC82-4BA3-AA6C-FD55A41402CB}"/>
          </ac:spMkLst>
        </pc:spChg>
        <pc:graphicFrameChg chg="add mod modGraphic">
          <ac:chgData name="Chao Li (MSRA)" userId="a97e5738-309d-4470-b628-dec3a922e66e" providerId="ADAL" clId="{8B45175F-D85D-4929-9BB7-78801DF1DFFB}" dt="2019-06-25T16:50:48.623" v="1716" actId="1076"/>
          <ac:graphicFrameMkLst>
            <pc:docMk/>
            <pc:sldMk cId="2290503569" sldId="10100"/>
            <ac:graphicFrameMk id="5" creationId="{B1BC0661-A44A-441F-B35B-005720EE6352}"/>
          </ac:graphicFrameMkLst>
        </pc:graphicFrameChg>
        <pc:picChg chg="add mod">
          <ac:chgData name="Chao Li (MSRA)" userId="a97e5738-309d-4470-b628-dec3a922e66e" providerId="ADAL" clId="{8B45175F-D85D-4929-9BB7-78801DF1DFFB}" dt="2019-06-25T16:48:50.995" v="1637" actId="1076"/>
          <ac:picMkLst>
            <pc:docMk/>
            <pc:sldMk cId="2290503569" sldId="10100"/>
            <ac:picMk id="4" creationId="{4761A954-D88A-48AE-9B15-BDCF06090768}"/>
          </ac:picMkLst>
        </pc:picChg>
      </pc:sldChg>
      <pc:sldChg chg="addSp modSp add">
        <pc:chgData name="Chao Li (MSRA)" userId="a97e5738-309d-4470-b628-dec3a922e66e" providerId="ADAL" clId="{8B45175F-D85D-4929-9BB7-78801DF1DFFB}" dt="2019-06-25T17:02:35.528" v="2196" actId="27636"/>
        <pc:sldMkLst>
          <pc:docMk/>
          <pc:sldMk cId="349671501" sldId="10101"/>
        </pc:sldMkLst>
        <pc:spChg chg="mod">
          <ac:chgData name="Chao Li (MSRA)" userId="a97e5738-309d-4470-b628-dec3a922e66e" providerId="ADAL" clId="{8B45175F-D85D-4929-9BB7-78801DF1DFFB}" dt="2019-06-25T16:55:47.186" v="1773" actId="20577"/>
          <ac:spMkLst>
            <pc:docMk/>
            <pc:sldMk cId="349671501" sldId="10101"/>
            <ac:spMk id="2" creationId="{13D33CB4-A3C5-46A0-8BB4-B70AC9D5A90F}"/>
          </ac:spMkLst>
        </pc:spChg>
        <pc:spChg chg="mod">
          <ac:chgData name="Chao Li (MSRA)" userId="a97e5738-309d-4470-b628-dec3a922e66e" providerId="ADAL" clId="{8B45175F-D85D-4929-9BB7-78801DF1DFFB}" dt="2019-06-25T17:02:35.528" v="2196" actId="27636"/>
          <ac:spMkLst>
            <pc:docMk/>
            <pc:sldMk cId="349671501" sldId="10101"/>
            <ac:spMk id="3" creationId="{B8861A7B-8669-4301-8148-AF77EE75FFF5}"/>
          </ac:spMkLst>
        </pc:spChg>
        <pc:graphicFrameChg chg="add">
          <ac:chgData name="Chao Li (MSRA)" userId="a97e5738-309d-4470-b628-dec3a922e66e" providerId="ADAL" clId="{8B45175F-D85D-4929-9BB7-78801DF1DFFB}" dt="2019-06-25T17:02:27.725" v="2192"/>
          <ac:graphicFrameMkLst>
            <pc:docMk/>
            <pc:sldMk cId="349671501" sldId="10101"/>
            <ac:graphicFrameMk id="4" creationId="{1C7FE8A0-FBDF-4A7B-946B-F36ACEF63AB3}"/>
          </ac:graphicFrameMkLst>
        </pc:graphicFrameChg>
      </pc:sldChg>
      <pc:sldChg chg="modSp add">
        <pc:chgData name="Chao Li (MSRA)" userId="a97e5738-309d-4470-b628-dec3a922e66e" providerId="ADAL" clId="{8B45175F-D85D-4929-9BB7-78801DF1DFFB}" dt="2019-06-25T17:17:26.618" v="2371" actId="27636"/>
        <pc:sldMkLst>
          <pc:docMk/>
          <pc:sldMk cId="218546622" sldId="10102"/>
        </pc:sldMkLst>
        <pc:spChg chg="mod">
          <ac:chgData name="Chao Li (MSRA)" userId="a97e5738-309d-4470-b628-dec3a922e66e" providerId="ADAL" clId="{8B45175F-D85D-4929-9BB7-78801DF1DFFB}" dt="2019-06-25T17:06:42.982" v="2264" actId="20577"/>
          <ac:spMkLst>
            <pc:docMk/>
            <pc:sldMk cId="218546622" sldId="10102"/>
            <ac:spMk id="2" creationId="{E62343DA-51D7-459C-8648-9AD93B21D09B}"/>
          </ac:spMkLst>
        </pc:spChg>
        <pc:spChg chg="mod">
          <ac:chgData name="Chao Li (MSRA)" userId="a97e5738-309d-4470-b628-dec3a922e66e" providerId="ADAL" clId="{8B45175F-D85D-4929-9BB7-78801DF1DFFB}" dt="2019-06-25T17:17:26.618" v="2371" actId="27636"/>
          <ac:spMkLst>
            <pc:docMk/>
            <pc:sldMk cId="218546622" sldId="10102"/>
            <ac:spMk id="3" creationId="{834003F1-A9F5-451F-B548-511D33CBE9B2}"/>
          </ac:spMkLst>
        </pc:spChg>
      </pc:sldChg>
      <pc:sldChg chg="addSp delSp modSp add modAnim">
        <pc:chgData name="Chao Li (MSRA)" userId="a97e5738-309d-4470-b628-dec3a922e66e" providerId="ADAL" clId="{8B45175F-D85D-4929-9BB7-78801DF1DFFB}" dt="2019-06-25T18:07:35.026" v="3602"/>
        <pc:sldMkLst>
          <pc:docMk/>
          <pc:sldMk cId="3404317880" sldId="10103"/>
        </pc:sldMkLst>
        <pc:spChg chg="mod">
          <ac:chgData name="Chao Li (MSRA)" userId="a97e5738-309d-4470-b628-dec3a922e66e" providerId="ADAL" clId="{8B45175F-D85D-4929-9BB7-78801DF1DFFB}" dt="2019-06-25T17:17:47.381" v="2373"/>
          <ac:spMkLst>
            <pc:docMk/>
            <pc:sldMk cId="3404317880" sldId="10103"/>
            <ac:spMk id="2" creationId="{CD357AB2-D421-46E1-8847-328C4F78112D}"/>
          </ac:spMkLst>
        </pc:spChg>
        <pc:spChg chg="mod">
          <ac:chgData name="Chao Li (MSRA)" userId="a97e5738-309d-4470-b628-dec3a922e66e" providerId="ADAL" clId="{8B45175F-D85D-4929-9BB7-78801DF1DFFB}" dt="2019-06-25T18:03:54.979" v="3559" actId="15"/>
          <ac:spMkLst>
            <pc:docMk/>
            <pc:sldMk cId="3404317880" sldId="10103"/>
            <ac:spMk id="3" creationId="{2993B483-E9AA-4572-8B45-B9903DB6CE74}"/>
          </ac:spMkLst>
        </pc:spChg>
        <pc:spChg chg="add mod ord">
          <ac:chgData name="Chao Li (MSRA)" userId="a97e5738-309d-4470-b628-dec3a922e66e" providerId="ADAL" clId="{8B45175F-D85D-4929-9BB7-78801DF1DFFB}" dt="2019-06-25T18:04:16.697" v="3560" actId="166"/>
          <ac:spMkLst>
            <pc:docMk/>
            <pc:sldMk cId="3404317880" sldId="10103"/>
            <ac:spMk id="5" creationId="{6D314F5A-3ABD-4A0D-A7B2-BF952AACD774}"/>
          </ac:spMkLst>
        </pc:spChg>
        <pc:spChg chg="add mod ord">
          <ac:chgData name="Chao Li (MSRA)" userId="a97e5738-309d-4470-b628-dec3a922e66e" providerId="ADAL" clId="{8B45175F-D85D-4929-9BB7-78801DF1DFFB}" dt="2019-06-25T18:04:22.630" v="3561" actId="166"/>
          <ac:spMkLst>
            <pc:docMk/>
            <pc:sldMk cId="3404317880" sldId="10103"/>
            <ac:spMk id="6" creationId="{7E66AB4D-9D16-408D-BE68-D5E34A2A21DC}"/>
          </ac:spMkLst>
        </pc:spChg>
        <pc:spChg chg="add mod ord">
          <ac:chgData name="Chao Li (MSRA)" userId="a97e5738-309d-4470-b628-dec3a922e66e" providerId="ADAL" clId="{8B45175F-D85D-4929-9BB7-78801DF1DFFB}" dt="2019-06-25T18:03:36.927" v="3557" actId="13822"/>
          <ac:spMkLst>
            <pc:docMk/>
            <pc:sldMk cId="3404317880" sldId="10103"/>
            <ac:spMk id="9" creationId="{AA2F58FC-1E8C-4CC8-8474-4206E6F883B9}"/>
          </ac:spMkLst>
        </pc:spChg>
        <pc:spChg chg="add mod ord">
          <ac:chgData name="Chao Li (MSRA)" userId="a97e5738-309d-4470-b628-dec3a922e66e" providerId="ADAL" clId="{8B45175F-D85D-4929-9BB7-78801DF1DFFB}" dt="2019-06-25T18:03:36.927" v="3557" actId="13822"/>
          <ac:spMkLst>
            <pc:docMk/>
            <pc:sldMk cId="3404317880" sldId="10103"/>
            <ac:spMk id="10" creationId="{8D48B353-5388-42DE-9E21-45A1D55766A7}"/>
          </ac:spMkLst>
        </pc:spChg>
        <pc:spChg chg="add mod">
          <ac:chgData name="Chao Li (MSRA)" userId="a97e5738-309d-4470-b628-dec3a922e66e" providerId="ADAL" clId="{8B45175F-D85D-4929-9BB7-78801DF1DFFB}" dt="2019-06-25T18:04:55.632" v="3579" actId="14100"/>
          <ac:spMkLst>
            <pc:docMk/>
            <pc:sldMk cId="3404317880" sldId="10103"/>
            <ac:spMk id="11" creationId="{076CF5DD-4F79-4DB9-992E-0572E9CF8E2A}"/>
          </ac:spMkLst>
        </pc:spChg>
        <pc:spChg chg="add mod">
          <ac:chgData name="Chao Li (MSRA)" userId="a97e5738-309d-4470-b628-dec3a922e66e" providerId="ADAL" clId="{8B45175F-D85D-4929-9BB7-78801DF1DFFB}" dt="2019-06-25T18:05:05.700" v="3593"/>
          <ac:spMkLst>
            <pc:docMk/>
            <pc:sldMk cId="3404317880" sldId="10103"/>
            <ac:spMk id="12" creationId="{51FDF798-A263-42DA-8122-C701CB98B052}"/>
          </ac:spMkLst>
        </pc:spChg>
        <pc:picChg chg="add del mod">
          <ac:chgData name="Chao Li (MSRA)" userId="a97e5738-309d-4470-b628-dec3a922e66e" providerId="ADAL" clId="{8B45175F-D85D-4929-9BB7-78801DF1DFFB}" dt="2019-06-25T18:05:53.186" v="3594" actId="478"/>
          <ac:picMkLst>
            <pc:docMk/>
            <pc:sldMk cId="3404317880" sldId="10103"/>
            <ac:picMk id="4" creationId="{DDD10486-DB45-4089-9CE2-0F915F8BA3AC}"/>
          </ac:picMkLst>
        </pc:picChg>
        <pc:cxnChg chg="add del mod">
          <ac:chgData name="Chao Li (MSRA)" userId="a97e5738-309d-4470-b628-dec3a922e66e" providerId="ADAL" clId="{8B45175F-D85D-4929-9BB7-78801DF1DFFB}" dt="2019-06-25T18:02:04.511" v="3544" actId="11529"/>
          <ac:cxnSpMkLst>
            <pc:docMk/>
            <pc:sldMk cId="3404317880" sldId="10103"/>
            <ac:cxnSpMk id="8" creationId="{017B041E-70B0-44C9-B1C1-C0FD15586434}"/>
          </ac:cxnSpMkLst>
        </pc:cxnChg>
      </pc:sldChg>
    </pc:docChg>
  </pc:docChgLst>
  <pc:docChgLst>
    <pc:chgData name="Xin Zou" userId="S::xinz@microsoft.com::fda23c0a-156f-41bf-b8f3-bafbf42af2a7" providerId="AD" clId="Web-{21595347-86A2-AF7C-7DE9-5188166D06F1}"/>
    <pc:docChg chg="modSld">
      <pc:chgData name="Xin Zou" userId="S::xinz@microsoft.com::fda23c0a-156f-41bf-b8f3-bafbf42af2a7" providerId="AD" clId="Web-{21595347-86A2-AF7C-7DE9-5188166D06F1}" dt="2019-04-08T11:02:37.021" v="10" actId="20577"/>
      <pc:docMkLst>
        <pc:docMk/>
      </pc:docMkLst>
      <pc:sldChg chg="modSp">
        <pc:chgData name="Xin Zou" userId="S::xinz@microsoft.com::fda23c0a-156f-41bf-b8f3-bafbf42af2a7" providerId="AD" clId="Web-{21595347-86A2-AF7C-7DE9-5188166D06F1}" dt="2019-04-08T11:02:37.021" v="10" actId="20577"/>
        <pc:sldMkLst>
          <pc:docMk/>
          <pc:sldMk cId="4152054761" sldId="2789"/>
        </pc:sldMkLst>
        <pc:spChg chg="mod">
          <ac:chgData name="Xin Zou" userId="S::xinz@microsoft.com::fda23c0a-156f-41bf-b8f3-bafbf42af2a7" providerId="AD" clId="Web-{21595347-86A2-AF7C-7DE9-5188166D06F1}" dt="2019-04-08T11:02:37.021" v="10" actId="20577"/>
          <ac:spMkLst>
            <pc:docMk/>
            <pc:sldMk cId="4152054761" sldId="2789"/>
            <ac:spMk id="18" creationId="{3A60A836-E4DC-425F-A319-F9E11B63F63D}"/>
          </ac:spMkLst>
        </pc:spChg>
      </pc:sldChg>
    </pc:docChg>
  </pc:docChgLst>
  <pc:docChgLst>
    <pc:chgData name="Lillian Zheng" userId="8dd1d8a3-3115-49c8-9e10-a45fd60a564f" providerId="ADAL" clId="{7F9AF556-0FED-4C65-B1D1-C048FC1AACFA}"/>
    <pc:docChg chg="undo redo custSel mod addSld delSld modSld sldOrd modMainMaster modSection">
      <pc:chgData name="Lillian Zheng" userId="8dd1d8a3-3115-49c8-9e10-a45fd60a564f" providerId="ADAL" clId="{7F9AF556-0FED-4C65-B1D1-C048FC1AACFA}" dt="2019-05-06T06:29:34.660" v="1172"/>
      <pc:docMkLst>
        <pc:docMk/>
      </pc:docMkLst>
      <pc:sldChg chg="add del">
        <pc:chgData name="Lillian Zheng" userId="8dd1d8a3-3115-49c8-9e10-a45fd60a564f" providerId="ADAL" clId="{7F9AF556-0FED-4C65-B1D1-C048FC1AACFA}" dt="2019-05-06T06:24:33.351" v="1023"/>
        <pc:sldMkLst>
          <pc:docMk/>
          <pc:sldMk cId="2886188717" sldId="283"/>
        </pc:sldMkLst>
      </pc:sldChg>
      <pc:sldChg chg="addSp delSp modSp modTransition">
        <pc:chgData name="Lillian Zheng" userId="8dd1d8a3-3115-49c8-9e10-a45fd60a564f" providerId="ADAL" clId="{7F9AF556-0FED-4C65-B1D1-C048FC1AACFA}" dt="2019-04-22T06:26:22.196" v="113"/>
        <pc:sldMkLst>
          <pc:docMk/>
          <pc:sldMk cId="1629982892" sldId="1488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629982892" sldId="1488"/>
            <ac:spMk id="3" creationId="{48E128A9-6D22-45BB-94EE-B4F82A8BE625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629982892" sldId="1488"/>
            <ac:spMk id="4" creationId="{1D33701C-B7EE-4BB9-85A0-B9D8C9073522}"/>
          </ac:spMkLst>
        </pc:spChg>
      </pc:sldChg>
      <pc:sldChg chg="addSp delSp modSp">
        <pc:chgData name="Lillian Zheng" userId="8dd1d8a3-3115-49c8-9e10-a45fd60a564f" providerId="ADAL" clId="{7F9AF556-0FED-4C65-B1D1-C048FC1AACFA}" dt="2019-04-22T06:26:22.196" v="113"/>
        <pc:sldMkLst>
          <pc:docMk/>
          <pc:sldMk cId="2638347277" sldId="2763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2638347277" sldId="2763"/>
            <ac:spMk id="2" creationId="{2D7A4E30-502C-4A68-B675-8F3CED1473A2}"/>
          </ac:spMkLst>
        </pc:spChg>
      </pc:sldChg>
      <pc:sldChg chg="addSp delSp modSp">
        <pc:chgData name="Lillian Zheng" userId="8dd1d8a3-3115-49c8-9e10-a45fd60a564f" providerId="ADAL" clId="{7F9AF556-0FED-4C65-B1D1-C048FC1AACFA}" dt="2019-04-22T06:26:22.196" v="113"/>
        <pc:sldMkLst>
          <pc:docMk/>
          <pc:sldMk cId="3689235171" sldId="2767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3689235171" sldId="2767"/>
            <ac:spMk id="2" creationId="{047B0B6A-81FE-4F88-974A-F79EDAA2C013}"/>
          </ac:spMkLst>
        </pc:spChg>
      </pc:sldChg>
      <pc:sldChg chg="addSp delSp modSp">
        <pc:chgData name="Lillian Zheng" userId="8dd1d8a3-3115-49c8-9e10-a45fd60a564f" providerId="ADAL" clId="{7F9AF556-0FED-4C65-B1D1-C048FC1AACFA}" dt="2019-04-22T06:26:22.196" v="113"/>
        <pc:sldMkLst>
          <pc:docMk/>
          <pc:sldMk cId="1712999797" sldId="2768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712999797" sldId="2768"/>
            <ac:spMk id="17" creationId="{193D96CB-278E-4D1E-8C39-A11F52B107E8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712999797" sldId="2768"/>
            <ac:spMk id="18" creationId="{60512EAF-7E1E-4129-BAA0-22205F6D2943}"/>
          </ac:spMkLst>
        </pc:spChg>
      </pc:sldChg>
      <pc:sldChg chg="addSp delSp modSp">
        <pc:chgData name="Lillian Zheng" userId="8dd1d8a3-3115-49c8-9e10-a45fd60a564f" providerId="ADAL" clId="{7F9AF556-0FED-4C65-B1D1-C048FC1AACFA}" dt="2019-04-22T06:42:50.141" v="196" actId="108"/>
        <pc:sldMkLst>
          <pc:docMk/>
          <pc:sldMk cId="2824004641" sldId="2769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2824004641" sldId="2769"/>
            <ac:spMk id="2" creationId="{31FF3E8D-5E1C-4ED4-BDF2-6BA2AF853136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2824004641" sldId="2769"/>
            <ac:spMk id="3" creationId="{BB6FF6FB-76F6-4013-B3D5-EC2483B8BAB5}"/>
          </ac:spMkLst>
        </pc:spChg>
        <pc:spChg chg="mod">
          <ac:chgData name="Lillian Zheng" userId="8dd1d8a3-3115-49c8-9e10-a45fd60a564f" providerId="ADAL" clId="{7F9AF556-0FED-4C65-B1D1-C048FC1AACFA}" dt="2019-04-22T06:42:15.151" v="191"/>
          <ac:spMkLst>
            <pc:docMk/>
            <pc:sldMk cId="2824004641" sldId="2769"/>
            <ac:spMk id="5" creationId="{D89254D4-AEBB-425F-999F-2F04420C3DF5}"/>
          </ac:spMkLst>
        </pc:spChg>
        <pc:picChg chg="add mod">
          <ac:chgData name="Lillian Zheng" userId="8dd1d8a3-3115-49c8-9e10-a45fd60a564f" providerId="ADAL" clId="{7F9AF556-0FED-4C65-B1D1-C048FC1AACFA}" dt="2019-04-22T06:42:50.141" v="196" actId="108"/>
          <ac:picMkLst>
            <pc:docMk/>
            <pc:sldMk cId="2824004641" sldId="2769"/>
            <ac:picMk id="2" creationId="{CEF16F64-C1EA-4936-B0E3-9667A25896B8}"/>
          </ac:picMkLst>
        </pc:picChg>
        <pc:picChg chg="del">
          <ac:chgData name="Lillian Zheng" userId="8dd1d8a3-3115-49c8-9e10-a45fd60a564f" providerId="ADAL" clId="{7F9AF556-0FED-4C65-B1D1-C048FC1AACFA}" dt="2019-04-22T06:40:17.052" v="125" actId="478"/>
          <ac:picMkLst>
            <pc:docMk/>
            <pc:sldMk cId="2824004641" sldId="2769"/>
            <ac:picMk id="19" creationId="{79A9EED9-9E76-4A5D-AB3A-1F9D1DA3AAC8}"/>
          </ac:picMkLst>
        </pc:picChg>
      </pc:sldChg>
      <pc:sldChg chg="addSp delSp modSp">
        <pc:chgData name="Lillian Zheng" userId="8dd1d8a3-3115-49c8-9e10-a45fd60a564f" providerId="ADAL" clId="{7F9AF556-0FED-4C65-B1D1-C048FC1AACFA}" dt="2019-04-22T06:44:21.802" v="266" actId="1037"/>
        <pc:sldMkLst>
          <pc:docMk/>
          <pc:sldMk cId="4082928818" sldId="2770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4082928818" sldId="2770"/>
            <ac:spMk id="2" creationId="{70B4B096-CB41-43A7-9502-064A12E0C7EB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4082928818" sldId="2770"/>
            <ac:spMk id="3" creationId="{904B538C-CE39-4D23-AFCE-F029F642DC2C}"/>
          </ac:spMkLst>
        </pc:spChg>
        <pc:spChg chg="mod">
          <ac:chgData name="Lillian Zheng" userId="8dd1d8a3-3115-49c8-9e10-a45fd60a564f" providerId="ADAL" clId="{7F9AF556-0FED-4C65-B1D1-C048FC1AACFA}" dt="2019-04-22T06:44:21.802" v="266" actId="1037"/>
          <ac:spMkLst>
            <pc:docMk/>
            <pc:sldMk cId="4082928818" sldId="2770"/>
            <ac:spMk id="15" creationId="{EB47448D-9E65-49C9-8AAA-7D6E2C7A3472}"/>
          </ac:spMkLst>
        </pc:spChg>
        <pc:picChg chg="add mod">
          <ac:chgData name="Lillian Zheng" userId="8dd1d8a3-3115-49c8-9e10-a45fd60a564f" providerId="ADAL" clId="{7F9AF556-0FED-4C65-B1D1-C048FC1AACFA}" dt="2019-04-22T06:43:47.897" v="220" actId="1076"/>
          <ac:picMkLst>
            <pc:docMk/>
            <pc:sldMk cId="4082928818" sldId="2770"/>
            <ac:picMk id="2" creationId="{F4520A66-846E-4414-AA19-13B5C3046E8C}"/>
          </ac:picMkLst>
        </pc:picChg>
        <pc:picChg chg="del">
          <ac:chgData name="Lillian Zheng" userId="8dd1d8a3-3115-49c8-9e10-a45fd60a564f" providerId="ADAL" clId="{7F9AF556-0FED-4C65-B1D1-C048FC1AACFA}" dt="2019-04-22T06:42:39.019" v="192" actId="478"/>
          <ac:picMkLst>
            <pc:docMk/>
            <pc:sldMk cId="4082928818" sldId="2770"/>
            <ac:picMk id="9" creationId="{2A23D4FA-F257-40EF-9BD3-27B50AE72587}"/>
          </ac:picMkLst>
        </pc:picChg>
      </pc:sldChg>
      <pc:sldChg chg="addSp delSp modSp">
        <pc:chgData name="Lillian Zheng" userId="8dd1d8a3-3115-49c8-9e10-a45fd60a564f" providerId="ADAL" clId="{7F9AF556-0FED-4C65-B1D1-C048FC1AACFA}" dt="2019-04-22T06:45:09.103" v="275" actId="1076"/>
        <pc:sldMkLst>
          <pc:docMk/>
          <pc:sldMk cId="3253721190" sldId="2772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3253721190" sldId="2772"/>
            <ac:spMk id="3" creationId="{6BC4C51E-7BED-4A3C-B140-EE27738F48F5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3253721190" sldId="2772"/>
            <ac:spMk id="4" creationId="{6AAD3727-13B6-4BA3-915A-B90BCEF3B22E}"/>
          </ac:spMkLst>
        </pc:spChg>
        <pc:picChg chg="del">
          <ac:chgData name="Lillian Zheng" userId="8dd1d8a3-3115-49c8-9e10-a45fd60a564f" providerId="ADAL" clId="{7F9AF556-0FED-4C65-B1D1-C048FC1AACFA}" dt="2019-04-22T06:44:46.694" v="267" actId="478"/>
          <ac:picMkLst>
            <pc:docMk/>
            <pc:sldMk cId="3253721190" sldId="2772"/>
            <ac:picMk id="2" creationId="{504B1E9A-BE40-4B36-A725-AE24DCA20A71}"/>
          </ac:picMkLst>
        </pc:picChg>
        <pc:picChg chg="add mod">
          <ac:chgData name="Lillian Zheng" userId="8dd1d8a3-3115-49c8-9e10-a45fd60a564f" providerId="ADAL" clId="{7F9AF556-0FED-4C65-B1D1-C048FC1AACFA}" dt="2019-04-22T06:45:09.103" v="275" actId="1076"/>
          <ac:picMkLst>
            <pc:docMk/>
            <pc:sldMk cId="3253721190" sldId="2772"/>
            <ac:picMk id="3" creationId="{11169B76-9932-47C8-B3AC-0299A368D68E}"/>
          </ac:picMkLst>
        </pc:picChg>
      </pc:sldChg>
      <pc:sldChg chg="addSp delSp modSp">
        <pc:chgData name="Lillian Zheng" userId="8dd1d8a3-3115-49c8-9e10-a45fd60a564f" providerId="ADAL" clId="{7F9AF556-0FED-4C65-B1D1-C048FC1AACFA}" dt="2019-04-22T06:45:59.094" v="281" actId="1076"/>
        <pc:sldMkLst>
          <pc:docMk/>
          <pc:sldMk cId="3234915820" sldId="2773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3234915820" sldId="2773"/>
            <ac:spMk id="2" creationId="{E19660BD-5E09-44A9-AB50-48413B3DDE8F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3234915820" sldId="2773"/>
            <ac:spMk id="3" creationId="{6E3A0EF1-8683-43A9-84BE-2B9A5102C6AD}"/>
          </ac:spMkLst>
        </pc:spChg>
        <pc:picChg chg="add mod">
          <ac:chgData name="Lillian Zheng" userId="8dd1d8a3-3115-49c8-9e10-a45fd60a564f" providerId="ADAL" clId="{7F9AF556-0FED-4C65-B1D1-C048FC1AACFA}" dt="2019-04-22T06:45:59.094" v="281" actId="1076"/>
          <ac:picMkLst>
            <pc:docMk/>
            <pc:sldMk cId="3234915820" sldId="2773"/>
            <ac:picMk id="2" creationId="{B66B35D0-A83B-43FC-9689-5CEDA91ECD4A}"/>
          </ac:picMkLst>
        </pc:picChg>
      </pc:sldChg>
      <pc:sldChg chg="addSp delSp modSp">
        <pc:chgData name="Lillian Zheng" userId="8dd1d8a3-3115-49c8-9e10-a45fd60a564f" providerId="ADAL" clId="{7F9AF556-0FED-4C65-B1D1-C048FC1AACFA}" dt="2019-04-22T06:47:06.324" v="285" actId="108"/>
        <pc:sldMkLst>
          <pc:docMk/>
          <pc:sldMk cId="1990900280" sldId="2774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990900280" sldId="2774"/>
            <ac:spMk id="2" creationId="{7BD30C80-972E-4C42-9764-64E8750A1DCC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990900280" sldId="2774"/>
            <ac:spMk id="3" creationId="{38B44F56-37B2-4142-AF54-ADB43F3E1470}"/>
          </ac:spMkLst>
        </pc:spChg>
        <pc:picChg chg="add mod">
          <ac:chgData name="Lillian Zheng" userId="8dd1d8a3-3115-49c8-9e10-a45fd60a564f" providerId="ADAL" clId="{7F9AF556-0FED-4C65-B1D1-C048FC1AACFA}" dt="2019-04-22T06:47:06.324" v="285" actId="108"/>
          <ac:picMkLst>
            <pc:docMk/>
            <pc:sldMk cId="1990900280" sldId="2774"/>
            <ac:picMk id="2" creationId="{FC0C4DD2-EECF-4347-8B7F-587B0462B288}"/>
          </ac:picMkLst>
        </pc:picChg>
      </pc:sldChg>
      <pc:sldChg chg="addSp delSp modSp modTransition modNotesTx">
        <pc:chgData name="Lillian Zheng" userId="8dd1d8a3-3115-49c8-9e10-a45fd60a564f" providerId="ADAL" clId="{7F9AF556-0FED-4C65-B1D1-C048FC1AACFA}" dt="2019-04-22T06:48:27.507" v="332" actId="6549"/>
        <pc:sldMkLst>
          <pc:docMk/>
          <pc:sldMk cId="542804530" sldId="2777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542804530" sldId="2777"/>
            <ac:spMk id="2" creationId="{E0E8294E-7F9F-4FC6-8518-3F68C1247DF7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542804530" sldId="2777"/>
            <ac:spMk id="4" creationId="{5EFB5703-E1D2-44AB-BD8D-D57E2EBC27AA}"/>
          </ac:spMkLst>
        </pc:spChg>
        <pc:spChg chg="mod">
          <ac:chgData name="Lillian Zheng" userId="8dd1d8a3-3115-49c8-9e10-a45fd60a564f" providerId="ADAL" clId="{7F9AF556-0FED-4C65-B1D1-C048FC1AACFA}" dt="2019-04-22T06:48:06.483" v="331"/>
          <ac:spMkLst>
            <pc:docMk/>
            <pc:sldMk cId="542804530" sldId="2777"/>
            <ac:spMk id="22" creationId="{54263D82-1AE9-4606-AFBB-EB3DB4F69600}"/>
          </ac:spMkLst>
        </pc:spChg>
      </pc:sldChg>
      <pc:sldChg chg="del">
        <pc:chgData name="Lillian Zheng" userId="8dd1d8a3-3115-49c8-9e10-a45fd60a564f" providerId="ADAL" clId="{7F9AF556-0FED-4C65-B1D1-C048FC1AACFA}" dt="2019-04-22T06:47:41.762" v="286" actId="2696"/>
        <pc:sldMkLst>
          <pc:docMk/>
          <pc:sldMk cId="500564714" sldId="2780"/>
        </pc:sldMkLst>
      </pc:sldChg>
      <pc:sldChg chg="addSp delSp modSp del">
        <pc:chgData name="Lillian Zheng" userId="8dd1d8a3-3115-49c8-9e10-a45fd60a564f" providerId="ADAL" clId="{7F9AF556-0FED-4C65-B1D1-C048FC1AACFA}" dt="2019-04-22T06:27:00.174" v="123" actId="2696"/>
        <pc:sldMkLst>
          <pc:docMk/>
          <pc:sldMk cId="2078676363" sldId="2785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2078676363" sldId="2785"/>
            <ac:spMk id="2" creationId="{44F22815-5866-4469-B76F-A35985B10A0D}"/>
          </ac:spMkLst>
        </pc:spChg>
        <pc:spChg chg="add del">
          <ac:chgData name="Lillian Zheng" userId="8dd1d8a3-3115-49c8-9e10-a45fd60a564f" providerId="ADAL" clId="{7F9AF556-0FED-4C65-B1D1-C048FC1AACFA}" dt="2019-04-22T06:26:22.196" v="113"/>
          <ac:spMkLst>
            <pc:docMk/>
            <pc:sldMk cId="2078676363" sldId="2785"/>
            <ac:spMk id="3" creationId="{9AD47907-E323-488F-A1E3-8C4839460283}"/>
          </ac:spMkLst>
        </pc:spChg>
      </pc:sldChg>
      <pc:sldChg chg="addSp delSp modSp modTransition modAnim">
        <pc:chgData name="Lillian Zheng" userId="8dd1d8a3-3115-49c8-9e10-a45fd60a564f" providerId="ADAL" clId="{7F9AF556-0FED-4C65-B1D1-C048FC1AACFA}" dt="2019-05-06T06:09:34.761" v="1018"/>
        <pc:sldMkLst>
          <pc:docMk/>
          <pc:sldMk cId="1355717033" sldId="2786"/>
        </pc:sldMkLst>
        <pc:spChg chg="mod">
          <ac:chgData name="Lillian Zheng" userId="8dd1d8a3-3115-49c8-9e10-a45fd60a564f" providerId="ADAL" clId="{7F9AF556-0FED-4C65-B1D1-C048FC1AACFA}" dt="2019-04-28T06:20:15.606" v="571" actId="20577"/>
          <ac:spMkLst>
            <pc:docMk/>
            <pc:sldMk cId="1355717033" sldId="2786"/>
            <ac:spMk id="2" creationId="{C41C1D42-39B8-4B35-8141-FC9AD7159D57}"/>
          </ac:spMkLst>
        </pc:spChg>
        <pc:spChg chg="add mod">
          <ac:chgData name="Lillian Zheng" userId="8dd1d8a3-3115-49c8-9e10-a45fd60a564f" providerId="ADAL" clId="{7F9AF556-0FED-4C65-B1D1-C048FC1AACFA}" dt="2019-04-28T06:17:42.500" v="535" actId="14100"/>
          <ac:spMkLst>
            <pc:docMk/>
            <pc:sldMk cId="1355717033" sldId="2786"/>
            <ac:spMk id="3" creationId="{9D609A43-E64F-426E-9F99-48BED1D09918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355717033" sldId="2786"/>
            <ac:spMk id="3" creationId="{CF8BDAAE-B36F-4455-BD80-5E91CF54672B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355717033" sldId="2786"/>
            <ac:spMk id="4" creationId="{EB54E922-896B-4FFB-843A-3B30CFD8E305}"/>
          </ac:spMkLst>
        </pc:spChg>
        <pc:spChg chg="add mod">
          <ac:chgData name="Lillian Zheng" userId="8dd1d8a3-3115-49c8-9e10-a45fd60a564f" providerId="ADAL" clId="{7F9AF556-0FED-4C65-B1D1-C048FC1AACFA}" dt="2019-04-28T06:14:25.344" v="457" actId="164"/>
          <ac:spMkLst>
            <pc:docMk/>
            <pc:sldMk cId="1355717033" sldId="2786"/>
            <ac:spMk id="6" creationId="{FC416E6D-CC59-4162-A514-F6CB12B4A728}"/>
          </ac:spMkLst>
        </pc:spChg>
        <pc:spChg chg="add mod">
          <ac:chgData name="Lillian Zheng" userId="8dd1d8a3-3115-49c8-9e10-a45fd60a564f" providerId="ADAL" clId="{7F9AF556-0FED-4C65-B1D1-C048FC1AACFA}" dt="2019-04-28T06:14:38.064" v="470" actId="164"/>
          <ac:spMkLst>
            <pc:docMk/>
            <pc:sldMk cId="1355717033" sldId="2786"/>
            <ac:spMk id="7" creationId="{4B0026DD-2628-4F6B-91CC-76BBBA9D97CC}"/>
          </ac:spMkLst>
        </pc:spChg>
        <pc:spChg chg="add mod">
          <ac:chgData name="Lillian Zheng" userId="8dd1d8a3-3115-49c8-9e10-a45fd60a564f" providerId="ADAL" clId="{7F9AF556-0FED-4C65-B1D1-C048FC1AACFA}" dt="2019-04-28T06:14:54.158" v="472" actId="571"/>
          <ac:spMkLst>
            <pc:docMk/>
            <pc:sldMk cId="1355717033" sldId="2786"/>
            <ac:spMk id="13" creationId="{D11F38F1-8351-4D8C-82B1-FC7C4D82C976}"/>
          </ac:spMkLst>
        </pc:spChg>
        <pc:spChg chg="add mod">
          <ac:chgData name="Lillian Zheng" userId="8dd1d8a3-3115-49c8-9e10-a45fd60a564f" providerId="ADAL" clId="{7F9AF556-0FED-4C65-B1D1-C048FC1AACFA}" dt="2019-05-06T06:03:54.701" v="986" actId="14100"/>
          <ac:spMkLst>
            <pc:docMk/>
            <pc:sldMk cId="1355717033" sldId="2786"/>
            <ac:spMk id="15" creationId="{5ADD8D81-4E31-4B9D-B6DB-0B198D9E800E}"/>
          </ac:spMkLst>
        </pc:spChg>
        <pc:grpChg chg="add mod">
          <ac:chgData name="Lillian Zheng" userId="8dd1d8a3-3115-49c8-9e10-a45fd60a564f" providerId="ADAL" clId="{7F9AF556-0FED-4C65-B1D1-C048FC1AACFA}" dt="2019-04-28T06:14:18.659" v="456" actId="164"/>
          <ac:grpSpMkLst>
            <pc:docMk/>
            <pc:sldMk cId="1355717033" sldId="2786"/>
            <ac:grpSpMk id="9" creationId="{0BD1A63D-A485-4D0C-BD81-C61278B7BB3A}"/>
          </ac:grpSpMkLst>
        </pc:grpChg>
        <pc:grpChg chg="add mod">
          <ac:chgData name="Lillian Zheng" userId="8dd1d8a3-3115-49c8-9e10-a45fd60a564f" providerId="ADAL" clId="{7F9AF556-0FED-4C65-B1D1-C048FC1AACFA}" dt="2019-04-28T06:14:54.158" v="472" actId="571"/>
          <ac:grpSpMkLst>
            <pc:docMk/>
            <pc:sldMk cId="1355717033" sldId="2786"/>
            <ac:grpSpMk id="10" creationId="{C8EED8A9-13AA-49D6-9283-6453EA5ABE91}"/>
          </ac:grpSpMkLst>
        </pc:grpChg>
        <pc:grpChg chg="add mod">
          <ac:chgData name="Lillian Zheng" userId="8dd1d8a3-3115-49c8-9e10-a45fd60a564f" providerId="ADAL" clId="{7F9AF556-0FED-4C65-B1D1-C048FC1AACFA}" dt="2019-04-28T06:14:38.064" v="470" actId="164"/>
          <ac:grpSpMkLst>
            <pc:docMk/>
            <pc:sldMk cId="1355717033" sldId="2786"/>
            <ac:grpSpMk id="11" creationId="{C72220C3-4028-40CF-825B-5D991F7D8DF5}"/>
          </ac:grpSpMkLst>
        </pc:grpChg>
        <pc:grpChg chg="add mod">
          <ac:chgData name="Lillian Zheng" userId="8dd1d8a3-3115-49c8-9e10-a45fd60a564f" providerId="ADAL" clId="{7F9AF556-0FED-4C65-B1D1-C048FC1AACFA}" dt="2019-04-28T06:19:44.852" v="555" actId="164"/>
          <ac:grpSpMkLst>
            <pc:docMk/>
            <pc:sldMk cId="1355717033" sldId="2786"/>
            <ac:grpSpMk id="16" creationId="{D24263EC-2DFD-4271-AC0D-FF9BE1647547}"/>
          </ac:grpSpMkLst>
        </pc:grpChg>
        <pc:grpChg chg="add mod">
          <ac:chgData name="Lillian Zheng" userId="8dd1d8a3-3115-49c8-9e10-a45fd60a564f" providerId="ADAL" clId="{7F9AF556-0FED-4C65-B1D1-C048FC1AACFA}" dt="2019-05-06T06:01:56.813" v="972" actId="1076"/>
          <ac:grpSpMkLst>
            <pc:docMk/>
            <pc:sldMk cId="1355717033" sldId="2786"/>
            <ac:grpSpMk id="18" creationId="{DA9819C2-CABB-46C9-9520-EE282BF482C2}"/>
          </ac:grpSpMkLst>
        </pc:grpChg>
        <pc:picChg chg="add mod">
          <ac:chgData name="Lillian Zheng" userId="8dd1d8a3-3115-49c8-9e10-a45fd60a564f" providerId="ADAL" clId="{7F9AF556-0FED-4C65-B1D1-C048FC1AACFA}" dt="2019-04-28T06:14:18.659" v="456" actId="164"/>
          <ac:picMkLst>
            <pc:docMk/>
            <pc:sldMk cId="1355717033" sldId="2786"/>
            <ac:picMk id="4" creationId="{4590B329-047A-4E9D-942E-0375CBD459C8}"/>
          </ac:picMkLst>
        </pc:picChg>
        <pc:picChg chg="add mod">
          <ac:chgData name="Lillian Zheng" userId="8dd1d8a3-3115-49c8-9e10-a45fd60a564f" providerId="ADAL" clId="{7F9AF556-0FED-4C65-B1D1-C048FC1AACFA}" dt="2019-04-28T06:14:25.344" v="457" actId="164"/>
          <ac:picMkLst>
            <pc:docMk/>
            <pc:sldMk cId="1355717033" sldId="2786"/>
            <ac:picMk id="5" creationId="{CD015BA0-F796-43E3-9307-0B1F471CC0A2}"/>
          </ac:picMkLst>
        </pc:picChg>
        <pc:picChg chg="add mod">
          <ac:chgData name="Lillian Zheng" userId="8dd1d8a3-3115-49c8-9e10-a45fd60a564f" providerId="ADAL" clId="{7F9AF556-0FED-4C65-B1D1-C048FC1AACFA}" dt="2019-04-28T06:14:38.064" v="470" actId="164"/>
          <ac:picMkLst>
            <pc:docMk/>
            <pc:sldMk cId="1355717033" sldId="2786"/>
            <ac:picMk id="8" creationId="{18FF0CD4-09FA-4C5B-A362-5700677CE57D}"/>
          </ac:picMkLst>
        </pc:picChg>
        <pc:picChg chg="add mod">
          <ac:chgData name="Lillian Zheng" userId="8dd1d8a3-3115-49c8-9e10-a45fd60a564f" providerId="ADAL" clId="{7F9AF556-0FED-4C65-B1D1-C048FC1AACFA}" dt="2019-04-28T06:14:54.158" v="472" actId="571"/>
          <ac:picMkLst>
            <pc:docMk/>
            <pc:sldMk cId="1355717033" sldId="2786"/>
            <ac:picMk id="12" creationId="{2ED94FF8-7EF5-4579-AB88-1F3D179DEBA4}"/>
          </ac:picMkLst>
        </pc:picChg>
        <pc:picChg chg="add mod">
          <ac:chgData name="Lillian Zheng" userId="8dd1d8a3-3115-49c8-9e10-a45fd60a564f" providerId="ADAL" clId="{7F9AF556-0FED-4C65-B1D1-C048FC1AACFA}" dt="2019-05-06T06:04:02.203" v="988" actId="14100"/>
          <ac:picMkLst>
            <pc:docMk/>
            <pc:sldMk cId="1355717033" sldId="2786"/>
            <ac:picMk id="14" creationId="{1D18DDF0-6562-4121-8B52-9525E2C69B06}"/>
          </ac:picMkLst>
        </pc:picChg>
        <pc:picChg chg="add mod">
          <ac:chgData name="Lillian Zheng" userId="8dd1d8a3-3115-49c8-9e10-a45fd60a564f" providerId="ADAL" clId="{7F9AF556-0FED-4C65-B1D1-C048FC1AACFA}" dt="2019-05-06T06:04:21.074" v="989" actId="1076"/>
          <ac:picMkLst>
            <pc:docMk/>
            <pc:sldMk cId="1355717033" sldId="2786"/>
            <ac:picMk id="17" creationId="{BADC73BF-FD55-41A8-B639-46120CC79A46}"/>
          </ac:picMkLst>
        </pc:picChg>
      </pc:sldChg>
      <pc:sldChg chg="del">
        <pc:chgData name="Lillian Zheng" userId="8dd1d8a3-3115-49c8-9e10-a45fd60a564f" providerId="ADAL" clId="{7F9AF556-0FED-4C65-B1D1-C048FC1AACFA}" dt="2019-04-22T07:02:12.233" v="376" actId="2696"/>
        <pc:sldMkLst>
          <pc:docMk/>
          <pc:sldMk cId="4152054761" sldId="2789"/>
        </pc:sldMkLst>
      </pc:sldChg>
      <pc:sldChg chg="modSp del">
        <pc:chgData name="Lillian Zheng" userId="8dd1d8a3-3115-49c8-9e10-a45fd60a564f" providerId="ADAL" clId="{7F9AF556-0FED-4C65-B1D1-C048FC1AACFA}" dt="2019-04-22T06:15:41.514" v="8" actId="2696"/>
        <pc:sldMkLst>
          <pc:docMk/>
          <pc:sldMk cId="2057662145" sldId="2791"/>
        </pc:sldMkLst>
        <pc:picChg chg="mod">
          <ac:chgData name="Lillian Zheng" userId="8dd1d8a3-3115-49c8-9e10-a45fd60a564f" providerId="ADAL" clId="{7F9AF556-0FED-4C65-B1D1-C048FC1AACFA}" dt="2019-04-22T06:15:32.972" v="5" actId="1076"/>
          <ac:picMkLst>
            <pc:docMk/>
            <pc:sldMk cId="2057662145" sldId="2791"/>
            <ac:picMk id="8" creationId="{FA10CD79-DB74-406B-A201-BBB46A59622E}"/>
          </ac:picMkLst>
        </pc:picChg>
      </pc:sldChg>
      <pc:sldChg chg="del setBg">
        <pc:chgData name="Lillian Zheng" userId="8dd1d8a3-3115-49c8-9e10-a45fd60a564f" providerId="ADAL" clId="{7F9AF556-0FED-4C65-B1D1-C048FC1AACFA}" dt="2019-04-22T06:23:46.348" v="63" actId="2696"/>
        <pc:sldMkLst>
          <pc:docMk/>
          <pc:sldMk cId="3556391744" sldId="2792"/>
        </pc:sldMkLst>
      </pc:sldChg>
      <pc:sldChg chg="modSp add del">
        <pc:chgData name="Lillian Zheng" userId="8dd1d8a3-3115-49c8-9e10-a45fd60a564f" providerId="ADAL" clId="{7F9AF556-0FED-4C65-B1D1-C048FC1AACFA}" dt="2019-04-22T06:24:50.453" v="100" actId="2696"/>
        <pc:sldMkLst>
          <pc:docMk/>
          <pc:sldMk cId="1522609161" sldId="2793"/>
        </pc:sldMkLst>
        <pc:spChg chg="mod">
          <ac:chgData name="Lillian Zheng" userId="8dd1d8a3-3115-49c8-9e10-a45fd60a564f" providerId="ADAL" clId="{7F9AF556-0FED-4C65-B1D1-C048FC1AACFA}" dt="2019-04-22T06:23:24.145" v="58"/>
          <ac:spMkLst>
            <pc:docMk/>
            <pc:sldMk cId="1522609161" sldId="2793"/>
            <ac:spMk id="9" creationId="{5D119B1D-E8E1-45F6-8218-BBED54A048C0}"/>
          </ac:spMkLst>
        </pc:spChg>
      </pc:sldChg>
      <pc:sldChg chg="add del">
        <pc:chgData name="Lillian Zheng" userId="8dd1d8a3-3115-49c8-9e10-a45fd60a564f" providerId="ADAL" clId="{7F9AF556-0FED-4C65-B1D1-C048FC1AACFA}" dt="2019-04-22T06:24:50.467" v="101" actId="2696"/>
        <pc:sldMkLst>
          <pc:docMk/>
          <pc:sldMk cId="1838288719" sldId="2794"/>
        </pc:sldMkLst>
      </pc:sldChg>
      <pc:sldChg chg="modSp">
        <pc:chgData name="Lillian Zheng" userId="8dd1d8a3-3115-49c8-9e10-a45fd60a564f" providerId="ADAL" clId="{7F9AF556-0FED-4C65-B1D1-C048FC1AACFA}" dt="2019-04-22T06:16:05.942" v="10"/>
        <pc:sldMkLst>
          <pc:docMk/>
          <pc:sldMk cId="3160570686" sldId="2827"/>
        </pc:sldMkLst>
        <pc:spChg chg="mod">
          <ac:chgData name="Lillian Zheng" userId="8dd1d8a3-3115-49c8-9e10-a45fd60a564f" providerId="ADAL" clId="{7F9AF556-0FED-4C65-B1D1-C048FC1AACFA}" dt="2019-04-22T06:16:05.942" v="10"/>
          <ac:spMkLst>
            <pc:docMk/>
            <pc:sldMk cId="3160570686" sldId="2827"/>
            <ac:spMk id="2" creationId="{1EAC1897-BF33-6D46-94B3-AA6A8EF6E92D}"/>
          </ac:spMkLst>
        </pc:spChg>
      </pc:sldChg>
      <pc:sldChg chg="addSp delSp modSp add mod setBg setClrOvrMap delDesignElem">
        <pc:chgData name="Lillian Zheng" userId="8dd1d8a3-3115-49c8-9e10-a45fd60a564f" providerId="ADAL" clId="{7F9AF556-0FED-4C65-B1D1-C048FC1AACFA}" dt="2019-05-06T06:29:34.660" v="1172"/>
        <pc:sldMkLst>
          <pc:docMk/>
          <pc:sldMk cId="3322334297" sldId="2836"/>
        </pc:sldMkLst>
        <pc:spChg chg="mod">
          <ac:chgData name="Lillian Zheng" userId="8dd1d8a3-3115-49c8-9e10-a45fd60a564f" providerId="ADAL" clId="{7F9AF556-0FED-4C65-B1D1-C048FC1AACFA}" dt="2019-05-06T06:29:34.660" v="1172"/>
          <ac:spMkLst>
            <pc:docMk/>
            <pc:sldMk cId="3322334297" sldId="2836"/>
            <ac:spMk id="2" creationId="{8143256B-7B96-4EF7-9A2A-A72679F8734B}"/>
          </ac:spMkLst>
        </pc:spChg>
        <pc:spChg chg="del">
          <ac:chgData name="Lillian Zheng" userId="8dd1d8a3-3115-49c8-9e10-a45fd60a564f" providerId="ADAL" clId="{7F9AF556-0FED-4C65-B1D1-C048FC1AACFA}" dt="2019-05-06T06:24:43.775" v="1025"/>
          <ac:spMkLst>
            <pc:docMk/>
            <pc:sldMk cId="3322334297" sldId="2836"/>
            <ac:spMk id="14" creationId="{0EFD753D-6A49-46DD-9E82-AA6E2C62B461}"/>
          </ac:spMkLst>
        </pc:spChg>
        <pc:spChg chg="del">
          <ac:chgData name="Lillian Zheng" userId="8dd1d8a3-3115-49c8-9e10-a45fd60a564f" providerId="ADAL" clId="{7F9AF556-0FED-4C65-B1D1-C048FC1AACFA}" dt="2019-05-06T06:24:43.775" v="1025"/>
          <ac:spMkLst>
            <pc:docMk/>
            <pc:sldMk cId="3322334297" sldId="2836"/>
            <ac:spMk id="16" creationId="{138A5824-1F4A-4EE7-BC13-5BB48FC0809B}"/>
          </ac:spMkLst>
        </pc:spChg>
        <pc:spChg chg="del">
          <ac:chgData name="Lillian Zheng" userId="8dd1d8a3-3115-49c8-9e10-a45fd60a564f" providerId="ADAL" clId="{7F9AF556-0FED-4C65-B1D1-C048FC1AACFA}" dt="2019-05-06T06:24:43.775" v="1025"/>
          <ac:spMkLst>
            <pc:docMk/>
            <pc:sldMk cId="3322334297" sldId="2836"/>
            <ac:spMk id="18" creationId="{0F8BFD3B-29FB-4A95-BB51-220F8A6C5746}"/>
          </ac:spMkLst>
        </pc:spChg>
        <pc:picChg chg="mod ord">
          <ac:chgData name="Lillian Zheng" userId="8dd1d8a3-3115-49c8-9e10-a45fd60a564f" providerId="ADAL" clId="{7F9AF556-0FED-4C65-B1D1-C048FC1AACFA}" dt="2019-05-06T06:28:58.784" v="1159" actId="1076"/>
          <ac:picMkLst>
            <pc:docMk/>
            <pc:sldMk cId="3322334297" sldId="2836"/>
            <ac:picMk id="3" creationId="{E4855078-F099-4767-B067-3C383D6ED073}"/>
          </ac:picMkLst>
        </pc:picChg>
        <pc:picChg chg="del">
          <ac:chgData name="Lillian Zheng" userId="8dd1d8a3-3115-49c8-9e10-a45fd60a564f" providerId="ADAL" clId="{7F9AF556-0FED-4C65-B1D1-C048FC1AACFA}" dt="2019-05-06T06:24:53.812" v="1028" actId="478"/>
          <ac:picMkLst>
            <pc:docMk/>
            <pc:sldMk cId="3322334297" sldId="2836"/>
            <ac:picMk id="4" creationId="{BEC9B2AC-6279-4007-8BF0-646BDC2180C5}"/>
          </ac:picMkLst>
        </pc:picChg>
        <pc:picChg chg="del">
          <ac:chgData name="Lillian Zheng" userId="8dd1d8a3-3115-49c8-9e10-a45fd60a564f" providerId="ADAL" clId="{7F9AF556-0FED-4C65-B1D1-C048FC1AACFA}" dt="2019-05-06T06:24:49.469" v="1026" actId="478"/>
          <ac:picMkLst>
            <pc:docMk/>
            <pc:sldMk cId="3322334297" sldId="2836"/>
            <ac:picMk id="5" creationId="{C5008B95-D233-4636-A6C6-EDB5EE88DC29}"/>
          </ac:picMkLst>
        </pc:picChg>
        <pc:picChg chg="del">
          <ac:chgData name="Lillian Zheng" userId="8dd1d8a3-3115-49c8-9e10-a45fd60a564f" providerId="ADAL" clId="{7F9AF556-0FED-4C65-B1D1-C048FC1AACFA}" dt="2019-05-06T06:24:58.460" v="1030" actId="478"/>
          <ac:picMkLst>
            <pc:docMk/>
            <pc:sldMk cId="3322334297" sldId="2836"/>
            <ac:picMk id="6" creationId="{93364EC7-9320-4546-99E0-81CDD2D567E1}"/>
          </ac:picMkLst>
        </pc:picChg>
        <pc:picChg chg="del">
          <ac:chgData name="Lillian Zheng" userId="8dd1d8a3-3115-49c8-9e10-a45fd60a564f" providerId="ADAL" clId="{7F9AF556-0FED-4C65-B1D1-C048FC1AACFA}" dt="2019-05-06T06:24:52.021" v="1027" actId="478"/>
          <ac:picMkLst>
            <pc:docMk/>
            <pc:sldMk cId="3322334297" sldId="2836"/>
            <ac:picMk id="7" creationId="{1F76FDE6-C6BA-4F98-9D2D-7595EF9430D9}"/>
          </ac:picMkLst>
        </pc:picChg>
        <pc:picChg chg="del">
          <ac:chgData name="Lillian Zheng" userId="8dd1d8a3-3115-49c8-9e10-a45fd60a564f" providerId="ADAL" clId="{7F9AF556-0FED-4C65-B1D1-C048FC1AACFA}" dt="2019-05-06T06:24:55.860" v="1029" actId="478"/>
          <ac:picMkLst>
            <pc:docMk/>
            <pc:sldMk cId="3322334297" sldId="2836"/>
            <ac:picMk id="8" creationId="{8A4467A5-1605-4E0A-AF58-6CF78C5EA4F9}"/>
          </ac:picMkLst>
        </pc:picChg>
        <pc:picChg chg="del mod">
          <ac:chgData name="Lillian Zheng" userId="8dd1d8a3-3115-49c8-9e10-a45fd60a564f" providerId="ADAL" clId="{7F9AF556-0FED-4C65-B1D1-C048FC1AACFA}" dt="2019-05-06T06:26:35.683" v="1125" actId="478"/>
          <ac:picMkLst>
            <pc:docMk/>
            <pc:sldMk cId="3322334297" sldId="2836"/>
            <ac:picMk id="9" creationId="{01D66438-3781-4488-9040-0464AA3BFD2B}"/>
          </ac:picMkLst>
        </pc:picChg>
        <pc:picChg chg="mod ord">
          <ac:chgData name="Lillian Zheng" userId="8dd1d8a3-3115-49c8-9e10-a45fd60a564f" providerId="ADAL" clId="{7F9AF556-0FED-4C65-B1D1-C048FC1AACFA}" dt="2019-05-06T06:29:00.936" v="1160" actId="1076"/>
          <ac:picMkLst>
            <pc:docMk/>
            <pc:sldMk cId="3322334297" sldId="2836"/>
            <ac:picMk id="15" creationId="{E4D98FF0-B273-4659-868F-A555AEAEC44D}"/>
          </ac:picMkLst>
        </pc:picChg>
        <pc:picChg chg="mod">
          <ac:chgData name="Lillian Zheng" userId="8dd1d8a3-3115-49c8-9e10-a45fd60a564f" providerId="ADAL" clId="{7F9AF556-0FED-4C65-B1D1-C048FC1AACFA}" dt="2019-05-06T06:28:22.212" v="1155" actId="26606"/>
          <ac:picMkLst>
            <pc:docMk/>
            <pc:sldMk cId="3322334297" sldId="2836"/>
            <ac:picMk id="17" creationId="{039DE164-1875-4D15-BC3A-AA094A2BDBE5}"/>
          </ac:picMkLst>
        </pc:picChg>
        <pc:picChg chg="del mod">
          <ac:chgData name="Lillian Zheng" userId="8dd1d8a3-3115-49c8-9e10-a45fd60a564f" providerId="ADAL" clId="{7F9AF556-0FED-4C65-B1D1-C048FC1AACFA}" dt="2019-05-06T06:26:38.126" v="1126" actId="478"/>
          <ac:picMkLst>
            <pc:docMk/>
            <pc:sldMk cId="3322334297" sldId="2836"/>
            <ac:picMk id="19" creationId="{888BE8A4-BF8A-4151-B6FD-6AF47C1CAF20}"/>
          </ac:picMkLst>
        </pc:picChg>
        <pc:picChg chg="mod">
          <ac:chgData name="Lillian Zheng" userId="8dd1d8a3-3115-49c8-9e10-a45fd60a564f" providerId="ADAL" clId="{7F9AF556-0FED-4C65-B1D1-C048FC1AACFA}" dt="2019-05-06T06:29:02.945" v="1161" actId="1076"/>
          <ac:picMkLst>
            <pc:docMk/>
            <pc:sldMk cId="3322334297" sldId="2836"/>
            <ac:picMk id="21" creationId="{5E8AE0C2-C5F2-414A-A465-30E9BA3BEA3D}"/>
          </ac:picMkLst>
        </pc:picChg>
        <pc:cxnChg chg="add del">
          <ac:chgData name="Lillian Zheng" userId="8dd1d8a3-3115-49c8-9e10-a45fd60a564f" providerId="ADAL" clId="{7F9AF556-0FED-4C65-B1D1-C048FC1AACFA}" dt="2019-05-06T06:28:22.212" v="1155" actId="26606"/>
          <ac:cxnSpMkLst>
            <pc:docMk/>
            <pc:sldMk cId="3322334297" sldId="2836"/>
            <ac:cxnSpMk id="26" creationId="{EBAD6A72-88E8-42F7-88B9-CAF744536BE4}"/>
          </ac:cxnSpMkLst>
        </pc:cxnChg>
        <pc:cxnChg chg="add del">
          <ac:chgData name="Lillian Zheng" userId="8dd1d8a3-3115-49c8-9e10-a45fd60a564f" providerId="ADAL" clId="{7F9AF556-0FED-4C65-B1D1-C048FC1AACFA}" dt="2019-05-06T06:28:22.212" v="1155" actId="26606"/>
          <ac:cxnSpMkLst>
            <pc:docMk/>
            <pc:sldMk cId="3322334297" sldId="2836"/>
            <ac:cxnSpMk id="28" creationId="{C800968E-0A99-46C4-A9B2-6A63AC66F4B0}"/>
          </ac:cxnSpMkLst>
        </pc:cxnChg>
        <pc:cxnChg chg="add del">
          <ac:chgData name="Lillian Zheng" userId="8dd1d8a3-3115-49c8-9e10-a45fd60a564f" providerId="ADAL" clId="{7F9AF556-0FED-4C65-B1D1-C048FC1AACFA}" dt="2019-05-06T06:28:22.212" v="1155" actId="26606"/>
          <ac:cxnSpMkLst>
            <pc:docMk/>
            <pc:sldMk cId="3322334297" sldId="2836"/>
            <ac:cxnSpMk id="30" creationId="{0627B73E-D784-4780-AA33-DCDFE7DA16ED}"/>
          </ac:cxnSpMkLst>
        </pc:cxnChg>
        <pc:cxnChg chg="add del">
          <ac:chgData name="Lillian Zheng" userId="8dd1d8a3-3115-49c8-9e10-a45fd60a564f" providerId="ADAL" clId="{7F9AF556-0FED-4C65-B1D1-C048FC1AACFA}" dt="2019-05-06T06:28:22.212" v="1155" actId="26606"/>
          <ac:cxnSpMkLst>
            <pc:docMk/>
            <pc:sldMk cId="3322334297" sldId="2836"/>
            <ac:cxnSpMk id="32" creationId="{99FF1850-8D1E-4E84-BD9E-F2E906958502}"/>
          </ac:cxnSpMkLst>
        </pc:cxnChg>
      </pc:sldChg>
      <pc:sldChg chg="add del">
        <pc:chgData name="Lillian Zheng" userId="8dd1d8a3-3115-49c8-9e10-a45fd60a564f" providerId="ADAL" clId="{7F9AF556-0FED-4C65-B1D1-C048FC1AACFA}" dt="2019-04-22T06:15:14.721" v="1"/>
        <pc:sldMkLst>
          <pc:docMk/>
          <pc:sldMk cId="946884899" sldId="10003"/>
        </pc:sldMkLst>
      </pc:sldChg>
      <pc:sldChg chg="modSp add">
        <pc:chgData name="Lillian Zheng" userId="8dd1d8a3-3115-49c8-9e10-a45fd60a564f" providerId="ADAL" clId="{7F9AF556-0FED-4C65-B1D1-C048FC1AACFA}" dt="2019-04-22T06:15:39.190" v="7"/>
        <pc:sldMkLst>
          <pc:docMk/>
          <pc:sldMk cId="2215267164" sldId="10003"/>
        </pc:sldMkLst>
        <pc:spChg chg="mod">
          <ac:chgData name="Lillian Zheng" userId="8dd1d8a3-3115-49c8-9e10-a45fd60a564f" providerId="ADAL" clId="{7F9AF556-0FED-4C65-B1D1-C048FC1AACFA}" dt="2019-04-22T06:15:28.026" v="4"/>
          <ac:spMkLst>
            <pc:docMk/>
            <pc:sldMk cId="2215267164" sldId="10003"/>
            <ac:spMk id="2" creationId="{1EAC1897-BF33-6D46-94B3-AA6A8EF6E92D}"/>
          </ac:spMkLst>
        </pc:spChg>
        <pc:spChg chg="mod">
          <ac:chgData name="Lillian Zheng" userId="8dd1d8a3-3115-49c8-9e10-a45fd60a564f" providerId="ADAL" clId="{7F9AF556-0FED-4C65-B1D1-C048FC1AACFA}" dt="2019-04-22T06:15:39.190" v="7"/>
          <ac:spMkLst>
            <pc:docMk/>
            <pc:sldMk cId="2215267164" sldId="10003"/>
            <ac:spMk id="3" creationId="{E3A389C2-1087-7F4C-B227-26484789CC64}"/>
          </ac:spMkLst>
        </pc:spChg>
      </pc:sldChg>
      <pc:sldChg chg="add del">
        <pc:chgData name="Lillian Zheng" userId="8dd1d8a3-3115-49c8-9e10-a45fd60a564f" providerId="ADAL" clId="{7F9AF556-0FED-4C65-B1D1-C048FC1AACFA}" dt="2019-04-22T06:16:32.699" v="13" actId="2696"/>
        <pc:sldMkLst>
          <pc:docMk/>
          <pc:sldMk cId="361996474" sldId="10004"/>
        </pc:sldMkLst>
      </pc:sldChg>
      <pc:sldChg chg="addSp delSp modSp add">
        <pc:chgData name="Lillian Zheng" userId="8dd1d8a3-3115-49c8-9e10-a45fd60a564f" providerId="ADAL" clId="{7F9AF556-0FED-4C65-B1D1-C048FC1AACFA}" dt="2019-04-22T06:18:11.135" v="24"/>
        <pc:sldMkLst>
          <pc:docMk/>
          <pc:sldMk cId="766841650" sldId="10005"/>
        </pc:sldMkLst>
        <pc:spChg chg="add del">
          <ac:chgData name="Lillian Zheng" userId="8dd1d8a3-3115-49c8-9e10-a45fd60a564f" providerId="ADAL" clId="{7F9AF556-0FED-4C65-B1D1-C048FC1AACFA}" dt="2019-04-22T06:18:11.135" v="24"/>
          <ac:spMkLst>
            <pc:docMk/>
            <pc:sldMk cId="766841650" sldId="10005"/>
            <ac:spMk id="2" creationId="{DD6DACB2-DDD4-4062-8A43-84DCB53A22AD}"/>
          </ac:spMkLst>
        </pc:spChg>
        <pc:spChg chg="add del">
          <ac:chgData name="Lillian Zheng" userId="8dd1d8a3-3115-49c8-9e10-a45fd60a564f" providerId="ADAL" clId="{7F9AF556-0FED-4C65-B1D1-C048FC1AACFA}" dt="2019-04-22T06:18:11.135" v="24"/>
          <ac:spMkLst>
            <pc:docMk/>
            <pc:sldMk cId="766841650" sldId="10005"/>
            <ac:spMk id="3" creationId="{4AEAA622-A988-4FCC-91BF-D72B0CC0FCE6}"/>
          </ac:spMkLst>
        </pc:spChg>
        <pc:spChg chg="add del mod">
          <ac:chgData name="Lillian Zheng" userId="8dd1d8a3-3115-49c8-9e10-a45fd60a564f" providerId="ADAL" clId="{7F9AF556-0FED-4C65-B1D1-C048FC1AACFA}" dt="2019-04-22T06:17:49.511" v="23"/>
          <ac:spMkLst>
            <pc:docMk/>
            <pc:sldMk cId="766841650" sldId="10005"/>
            <ac:spMk id="4" creationId="{B0DB329D-0022-469B-9873-3A5EBD387C83}"/>
          </ac:spMkLst>
        </pc:spChg>
        <pc:spChg chg="add del mod">
          <ac:chgData name="Lillian Zheng" userId="8dd1d8a3-3115-49c8-9e10-a45fd60a564f" providerId="ADAL" clId="{7F9AF556-0FED-4C65-B1D1-C048FC1AACFA}" dt="2019-04-22T06:17:49.511" v="23"/>
          <ac:spMkLst>
            <pc:docMk/>
            <pc:sldMk cId="766841650" sldId="10005"/>
            <ac:spMk id="5" creationId="{6ED4F5A7-C27A-4817-8ABD-B86BBB9F8374}"/>
          </ac:spMkLst>
        </pc:spChg>
        <pc:spChg chg="add mod">
          <ac:chgData name="Lillian Zheng" userId="8dd1d8a3-3115-49c8-9e10-a45fd60a564f" providerId="ADAL" clId="{7F9AF556-0FED-4C65-B1D1-C048FC1AACFA}" dt="2019-04-22T06:18:11.135" v="24"/>
          <ac:spMkLst>
            <pc:docMk/>
            <pc:sldMk cId="766841650" sldId="10005"/>
            <ac:spMk id="6" creationId="{A624F33A-20C5-4E34-8C5C-E3CD51BC0293}"/>
          </ac:spMkLst>
        </pc:spChg>
        <pc:spChg chg="add mod">
          <ac:chgData name="Lillian Zheng" userId="8dd1d8a3-3115-49c8-9e10-a45fd60a564f" providerId="ADAL" clId="{7F9AF556-0FED-4C65-B1D1-C048FC1AACFA}" dt="2019-04-22T06:18:11.135" v="24"/>
          <ac:spMkLst>
            <pc:docMk/>
            <pc:sldMk cId="766841650" sldId="10005"/>
            <ac:spMk id="7" creationId="{7F2A2674-58B0-47D3-B6CA-493B85681699}"/>
          </ac:spMkLst>
        </pc:spChg>
      </pc:sldChg>
      <pc:sldChg chg="add del">
        <pc:chgData name="Lillian Zheng" userId="8dd1d8a3-3115-49c8-9e10-a45fd60a564f" providerId="ADAL" clId="{7F9AF556-0FED-4C65-B1D1-C048FC1AACFA}" dt="2019-04-22T06:17:37.477" v="21" actId="2696"/>
        <pc:sldMkLst>
          <pc:docMk/>
          <pc:sldMk cId="1474992963" sldId="10006"/>
        </pc:sldMkLst>
      </pc:sldChg>
      <pc:sldChg chg="addSp delSp modSp add del">
        <pc:chgData name="Lillian Zheng" userId="8dd1d8a3-3115-49c8-9e10-a45fd60a564f" providerId="ADAL" clId="{7F9AF556-0FED-4C65-B1D1-C048FC1AACFA}" dt="2019-04-22T06:22:56.174" v="52" actId="2696"/>
        <pc:sldMkLst>
          <pc:docMk/>
          <pc:sldMk cId="2192895944" sldId="10006"/>
        </pc:sldMkLst>
        <pc:spChg chg="del">
          <ac:chgData name="Lillian Zheng" userId="8dd1d8a3-3115-49c8-9e10-a45fd60a564f" providerId="ADAL" clId="{7F9AF556-0FED-4C65-B1D1-C048FC1AACFA}" dt="2019-04-22T06:18:37.690" v="26"/>
          <ac:spMkLst>
            <pc:docMk/>
            <pc:sldMk cId="2192895944" sldId="10006"/>
            <ac:spMk id="2" creationId="{E0E3653A-4DAC-4545-8E57-D31E5DC2C123}"/>
          </ac:spMkLst>
        </pc:spChg>
        <pc:spChg chg="del">
          <ac:chgData name="Lillian Zheng" userId="8dd1d8a3-3115-49c8-9e10-a45fd60a564f" providerId="ADAL" clId="{7F9AF556-0FED-4C65-B1D1-C048FC1AACFA}" dt="2019-04-22T06:18:37.690" v="26"/>
          <ac:spMkLst>
            <pc:docMk/>
            <pc:sldMk cId="2192895944" sldId="10006"/>
            <ac:spMk id="3" creationId="{341FEB4B-2077-4D9B-B040-7BB14A87DB6A}"/>
          </ac:spMkLst>
        </pc:spChg>
        <pc:spChg chg="add del mod">
          <ac:chgData name="Lillian Zheng" userId="8dd1d8a3-3115-49c8-9e10-a45fd60a564f" providerId="ADAL" clId="{7F9AF556-0FED-4C65-B1D1-C048FC1AACFA}" dt="2019-04-22T06:22:31.459" v="50"/>
          <ac:spMkLst>
            <pc:docMk/>
            <pc:sldMk cId="2192895944" sldId="10006"/>
            <ac:spMk id="4" creationId="{3799D8C6-D856-43FC-9AD2-753698BB984F}"/>
          </ac:spMkLst>
        </pc:spChg>
        <pc:spChg chg="add del mod">
          <ac:chgData name="Lillian Zheng" userId="8dd1d8a3-3115-49c8-9e10-a45fd60a564f" providerId="ADAL" clId="{7F9AF556-0FED-4C65-B1D1-C048FC1AACFA}" dt="2019-04-22T06:22:31.459" v="50"/>
          <ac:spMkLst>
            <pc:docMk/>
            <pc:sldMk cId="2192895944" sldId="10006"/>
            <ac:spMk id="5" creationId="{2184556C-73EA-4D8C-9846-BE75F5056931}"/>
          </ac:spMkLst>
        </pc:spChg>
        <pc:spChg chg="add del mod">
          <ac:chgData name="Lillian Zheng" userId="8dd1d8a3-3115-49c8-9e10-a45fd60a564f" providerId="ADAL" clId="{7F9AF556-0FED-4C65-B1D1-C048FC1AACFA}" dt="2019-04-22T06:19:43.707" v="28"/>
          <ac:spMkLst>
            <pc:docMk/>
            <pc:sldMk cId="2192895944" sldId="10006"/>
            <ac:spMk id="6" creationId="{4B18EF07-153E-4983-80C9-847BEE55B55D}"/>
          </ac:spMkLst>
        </pc:spChg>
        <pc:spChg chg="add del mod">
          <ac:chgData name="Lillian Zheng" userId="8dd1d8a3-3115-49c8-9e10-a45fd60a564f" providerId="ADAL" clId="{7F9AF556-0FED-4C65-B1D1-C048FC1AACFA}" dt="2019-04-22T06:19:43.707" v="28"/>
          <ac:spMkLst>
            <pc:docMk/>
            <pc:sldMk cId="2192895944" sldId="10006"/>
            <ac:spMk id="7" creationId="{E84BF05F-4952-42BE-87B2-D2949B2809EF}"/>
          </ac:spMkLst>
        </pc:spChg>
        <pc:spChg chg="add mod">
          <ac:chgData name="Lillian Zheng" userId="8dd1d8a3-3115-49c8-9e10-a45fd60a564f" providerId="ADAL" clId="{7F9AF556-0FED-4C65-B1D1-C048FC1AACFA}" dt="2019-04-22T06:22:31.459" v="50"/>
          <ac:spMkLst>
            <pc:docMk/>
            <pc:sldMk cId="2192895944" sldId="10006"/>
            <ac:spMk id="8" creationId="{A3317BA4-2FB0-43F3-BA18-7560D9ED9D12}"/>
          </ac:spMkLst>
        </pc:spChg>
        <pc:spChg chg="add mod">
          <ac:chgData name="Lillian Zheng" userId="8dd1d8a3-3115-49c8-9e10-a45fd60a564f" providerId="ADAL" clId="{7F9AF556-0FED-4C65-B1D1-C048FC1AACFA}" dt="2019-04-22T06:22:31.459" v="50"/>
          <ac:spMkLst>
            <pc:docMk/>
            <pc:sldMk cId="2192895944" sldId="10006"/>
            <ac:spMk id="9" creationId="{FD83081B-73F7-4640-A114-4D57593F7830}"/>
          </ac:spMkLst>
        </pc:spChg>
      </pc:sldChg>
      <pc:sldChg chg="modSp add">
        <pc:chgData name="Lillian Zheng" userId="8dd1d8a3-3115-49c8-9e10-a45fd60a564f" providerId="ADAL" clId="{7F9AF556-0FED-4C65-B1D1-C048FC1AACFA}" dt="2019-04-22T06:23:41.375" v="62"/>
        <pc:sldMkLst>
          <pc:docMk/>
          <pc:sldMk cId="2597017960" sldId="10006"/>
        </pc:sldMkLst>
        <pc:spChg chg="mod">
          <ac:chgData name="Lillian Zheng" userId="8dd1d8a3-3115-49c8-9e10-a45fd60a564f" providerId="ADAL" clId="{7F9AF556-0FED-4C65-B1D1-C048FC1AACFA}" dt="2019-04-22T06:23:31.382" v="60"/>
          <ac:spMkLst>
            <pc:docMk/>
            <pc:sldMk cId="2597017960" sldId="10006"/>
            <ac:spMk id="2" creationId="{1EAC1897-BF33-6D46-94B3-AA6A8EF6E92D}"/>
          </ac:spMkLst>
        </pc:spChg>
        <pc:spChg chg="mod">
          <ac:chgData name="Lillian Zheng" userId="8dd1d8a3-3115-49c8-9e10-a45fd60a564f" providerId="ADAL" clId="{7F9AF556-0FED-4C65-B1D1-C048FC1AACFA}" dt="2019-04-22T06:23:41.375" v="62"/>
          <ac:spMkLst>
            <pc:docMk/>
            <pc:sldMk cId="2597017960" sldId="10006"/>
            <ac:spMk id="3" creationId="{E3A389C2-1087-7F4C-B227-26484789CC64}"/>
          </ac:spMkLst>
        </pc:spChg>
      </pc:sldChg>
      <pc:sldChg chg="add del">
        <pc:chgData name="Lillian Zheng" userId="8dd1d8a3-3115-49c8-9e10-a45fd60a564f" providerId="ADAL" clId="{7F9AF556-0FED-4C65-B1D1-C048FC1AACFA}" dt="2019-04-22T06:23:13.972" v="56"/>
        <pc:sldMkLst>
          <pc:docMk/>
          <pc:sldMk cId="2650607332" sldId="10006"/>
        </pc:sldMkLst>
      </pc:sldChg>
      <pc:sldChg chg="add del">
        <pc:chgData name="Lillian Zheng" userId="8dd1d8a3-3115-49c8-9e10-a45fd60a564f" providerId="ADAL" clId="{7F9AF556-0FED-4C65-B1D1-C048FC1AACFA}" dt="2019-04-22T06:17:15.905" v="16" actId="2696"/>
        <pc:sldMkLst>
          <pc:docMk/>
          <pc:sldMk cId="330703434" sldId="10007"/>
        </pc:sldMkLst>
      </pc:sldChg>
      <pc:sldChg chg="add">
        <pc:chgData name="Lillian Zheng" userId="8dd1d8a3-3115-49c8-9e10-a45fd60a564f" providerId="ADAL" clId="{7F9AF556-0FED-4C65-B1D1-C048FC1AACFA}" dt="2019-04-22T06:23:13.988" v="57"/>
        <pc:sldMkLst>
          <pc:docMk/>
          <pc:sldMk cId="1226721863" sldId="10007"/>
        </pc:sldMkLst>
      </pc:sldChg>
      <pc:sldChg chg="add del">
        <pc:chgData name="Lillian Zheng" userId="8dd1d8a3-3115-49c8-9e10-a45fd60a564f" providerId="ADAL" clId="{7F9AF556-0FED-4C65-B1D1-C048FC1AACFA}" dt="2019-04-22T06:23:13.972" v="56"/>
        <pc:sldMkLst>
          <pc:docMk/>
          <pc:sldMk cId="2594000362" sldId="10007"/>
        </pc:sldMkLst>
      </pc:sldChg>
      <pc:sldChg chg="add del">
        <pc:chgData name="Lillian Zheng" userId="8dd1d8a3-3115-49c8-9e10-a45fd60a564f" providerId="ADAL" clId="{7F9AF556-0FED-4C65-B1D1-C048FC1AACFA}" dt="2019-04-22T06:17:22.660" v="20"/>
        <pc:sldMkLst>
          <pc:docMk/>
          <pc:sldMk cId="4188155509" sldId="10007"/>
        </pc:sldMkLst>
      </pc:sldChg>
      <pc:sldChg chg="add del">
        <pc:chgData name="Lillian Zheng" userId="8dd1d8a3-3115-49c8-9e10-a45fd60a564f" providerId="ADAL" clId="{7F9AF556-0FED-4C65-B1D1-C048FC1AACFA}" dt="2019-04-22T06:22:54.596" v="51" actId="2696"/>
        <pc:sldMkLst>
          <pc:docMk/>
          <pc:sldMk cId="4272934049" sldId="10007"/>
        </pc:sldMkLst>
      </pc:sldChg>
      <pc:sldChg chg="modSp add">
        <pc:chgData name="Lillian Zheng" userId="8dd1d8a3-3115-49c8-9e10-a45fd60a564f" providerId="ADAL" clId="{7F9AF556-0FED-4C65-B1D1-C048FC1AACFA}" dt="2019-04-22T06:24:07.575" v="77" actId="20577"/>
        <pc:sldMkLst>
          <pc:docMk/>
          <pc:sldMk cId="290431731" sldId="10008"/>
        </pc:sldMkLst>
        <pc:spChg chg="mod">
          <ac:chgData name="Lillian Zheng" userId="8dd1d8a3-3115-49c8-9e10-a45fd60a564f" providerId="ADAL" clId="{7F9AF556-0FED-4C65-B1D1-C048FC1AACFA}" dt="2019-04-22T06:24:02.799" v="67"/>
          <ac:spMkLst>
            <pc:docMk/>
            <pc:sldMk cId="290431731" sldId="10008"/>
            <ac:spMk id="2" creationId="{1EAC1897-BF33-6D46-94B3-AA6A8EF6E92D}"/>
          </ac:spMkLst>
        </pc:spChg>
        <pc:spChg chg="mod">
          <ac:chgData name="Lillian Zheng" userId="8dd1d8a3-3115-49c8-9e10-a45fd60a564f" providerId="ADAL" clId="{7F9AF556-0FED-4C65-B1D1-C048FC1AACFA}" dt="2019-04-22T06:24:07.575" v="77" actId="20577"/>
          <ac:spMkLst>
            <pc:docMk/>
            <pc:sldMk cId="290431731" sldId="10008"/>
            <ac:spMk id="3" creationId="{E3A389C2-1087-7F4C-B227-26484789CC64}"/>
          </ac:spMkLst>
        </pc:spChg>
      </pc:sldChg>
      <pc:sldChg chg="add del">
        <pc:chgData name="Lillian Zheng" userId="8dd1d8a3-3115-49c8-9e10-a45fd60a564f" providerId="ADAL" clId="{7F9AF556-0FED-4C65-B1D1-C048FC1AACFA}" dt="2019-04-22T06:17:22.179" v="19"/>
        <pc:sldMkLst>
          <pc:docMk/>
          <pc:sldMk cId="2352507974" sldId="10008"/>
        </pc:sldMkLst>
      </pc:sldChg>
      <pc:sldChg chg="add">
        <pc:chgData name="Lillian Zheng" userId="8dd1d8a3-3115-49c8-9e10-a45fd60a564f" providerId="ADAL" clId="{7F9AF556-0FED-4C65-B1D1-C048FC1AACFA}" dt="2019-04-22T06:23:51.338" v="64"/>
        <pc:sldMkLst>
          <pc:docMk/>
          <pc:sldMk cId="4294554592" sldId="10009"/>
        </pc:sldMkLst>
      </pc:sldChg>
      <pc:sldChg chg="modSp add">
        <pc:chgData name="Lillian Zheng" userId="8dd1d8a3-3115-49c8-9e10-a45fd60a564f" providerId="ADAL" clId="{7F9AF556-0FED-4C65-B1D1-C048FC1AACFA}" dt="2019-04-22T06:24:33.994" v="93" actId="20577"/>
        <pc:sldMkLst>
          <pc:docMk/>
          <pc:sldMk cId="4148370612" sldId="10010"/>
        </pc:sldMkLst>
        <pc:spChg chg="mod">
          <ac:chgData name="Lillian Zheng" userId="8dd1d8a3-3115-49c8-9e10-a45fd60a564f" providerId="ADAL" clId="{7F9AF556-0FED-4C65-B1D1-C048FC1AACFA}" dt="2019-04-22T06:24:25.428" v="79"/>
          <ac:spMkLst>
            <pc:docMk/>
            <pc:sldMk cId="4148370612" sldId="10010"/>
            <ac:spMk id="2" creationId="{1EAC1897-BF33-6D46-94B3-AA6A8EF6E92D}"/>
          </ac:spMkLst>
        </pc:spChg>
        <pc:spChg chg="mod">
          <ac:chgData name="Lillian Zheng" userId="8dd1d8a3-3115-49c8-9e10-a45fd60a564f" providerId="ADAL" clId="{7F9AF556-0FED-4C65-B1D1-C048FC1AACFA}" dt="2019-04-22T06:24:33.994" v="93" actId="20577"/>
          <ac:spMkLst>
            <pc:docMk/>
            <pc:sldMk cId="4148370612" sldId="10010"/>
            <ac:spMk id="3" creationId="{E3A389C2-1087-7F4C-B227-26484789CC64}"/>
          </ac:spMkLst>
        </pc:spChg>
      </pc:sldChg>
      <pc:sldChg chg="add del">
        <pc:chgData name="Lillian Zheng" userId="8dd1d8a3-3115-49c8-9e10-a45fd60a564f" providerId="ADAL" clId="{7F9AF556-0FED-4C65-B1D1-C048FC1AACFA}" dt="2019-04-22T06:24:42.923" v="99" actId="2696"/>
        <pc:sldMkLst>
          <pc:docMk/>
          <pc:sldMk cId="2979526795" sldId="10011"/>
        </pc:sldMkLst>
      </pc:sldChg>
      <pc:sldChg chg="add del">
        <pc:chgData name="Lillian Zheng" userId="8dd1d8a3-3115-49c8-9e10-a45fd60a564f" providerId="ADAL" clId="{7F9AF556-0FED-4C65-B1D1-C048FC1AACFA}" dt="2019-04-22T06:27:02.096" v="124" actId="2696"/>
        <pc:sldMkLst>
          <pc:docMk/>
          <pc:sldMk cId="1917579484" sldId="10012"/>
        </pc:sldMkLst>
      </pc:sldChg>
      <pc:sldChg chg="addSp delSp modSp add del">
        <pc:chgData name="Lillian Zheng" userId="8dd1d8a3-3115-49c8-9e10-a45fd60a564f" providerId="ADAL" clId="{7F9AF556-0FED-4C65-B1D1-C048FC1AACFA}" dt="2019-04-22T06:26:21.943" v="112"/>
        <pc:sldMkLst>
          <pc:docMk/>
          <pc:sldMk cId="4183016375" sldId="10012"/>
        </pc:sldMkLst>
        <pc:spChg chg="mod">
          <ac:chgData name="Lillian Zheng" userId="8dd1d8a3-3115-49c8-9e10-a45fd60a564f" providerId="ADAL" clId="{7F9AF556-0FED-4C65-B1D1-C048FC1AACFA}" dt="2019-04-22T06:26:14.091" v="109" actId="1076"/>
          <ac:spMkLst>
            <pc:docMk/>
            <pc:sldMk cId="4183016375" sldId="10012"/>
            <ac:spMk id="2" creationId="{1EAC1897-BF33-6D46-94B3-AA6A8EF6E92D}"/>
          </ac:spMkLst>
        </pc:spChg>
        <pc:spChg chg="add del mod">
          <ac:chgData name="Lillian Zheng" userId="8dd1d8a3-3115-49c8-9e10-a45fd60a564f" providerId="ADAL" clId="{7F9AF556-0FED-4C65-B1D1-C048FC1AACFA}" dt="2019-04-22T06:26:20.171" v="111" actId="6549"/>
          <ac:spMkLst>
            <pc:docMk/>
            <pc:sldMk cId="4183016375" sldId="10012"/>
            <ac:spMk id="3" creationId="{E3A389C2-1087-7F4C-B227-26484789CC64}"/>
          </ac:spMkLst>
        </pc:spChg>
        <pc:spChg chg="add del mod">
          <ac:chgData name="Lillian Zheng" userId="8dd1d8a3-3115-49c8-9e10-a45fd60a564f" providerId="ADAL" clId="{7F9AF556-0FED-4C65-B1D1-C048FC1AACFA}" dt="2019-04-22T06:26:14.883" v="110" actId="478"/>
          <ac:spMkLst>
            <pc:docMk/>
            <pc:sldMk cId="4183016375" sldId="10012"/>
            <ac:spMk id="5" creationId="{13E75E99-9200-4F02-9DCB-3F288CFCD0A3}"/>
          </ac:spMkLst>
        </pc:spChg>
      </pc:sldChg>
      <pc:sldChg chg="add del">
        <pc:chgData name="Lillian Zheng" userId="8dd1d8a3-3115-49c8-9e10-a45fd60a564f" providerId="ADAL" clId="{7F9AF556-0FED-4C65-B1D1-C048FC1AACFA}" dt="2019-04-22T06:26:39.345" v="116"/>
        <pc:sldMkLst>
          <pc:docMk/>
          <pc:sldMk cId="792036192" sldId="10013"/>
        </pc:sldMkLst>
      </pc:sldChg>
      <pc:sldChg chg="modSp add">
        <pc:chgData name="Lillian Zheng" userId="8dd1d8a3-3115-49c8-9e10-a45fd60a564f" providerId="ADAL" clId="{7F9AF556-0FED-4C65-B1D1-C048FC1AACFA}" dt="2019-04-22T06:26:57.964" v="122" actId="1076"/>
        <pc:sldMkLst>
          <pc:docMk/>
          <pc:sldMk cId="1642277700" sldId="10013"/>
        </pc:sldMkLst>
        <pc:spChg chg="mod">
          <ac:chgData name="Lillian Zheng" userId="8dd1d8a3-3115-49c8-9e10-a45fd60a564f" providerId="ADAL" clId="{7F9AF556-0FED-4C65-B1D1-C048FC1AACFA}" dt="2019-04-22T06:26:57.964" v="122" actId="1076"/>
          <ac:spMkLst>
            <pc:docMk/>
            <pc:sldMk cId="1642277700" sldId="10013"/>
            <ac:spMk id="2" creationId="{1EAC1897-BF33-6D46-94B3-AA6A8EF6E92D}"/>
          </ac:spMkLst>
        </pc:spChg>
        <pc:spChg chg="mod">
          <ac:chgData name="Lillian Zheng" userId="8dd1d8a3-3115-49c8-9e10-a45fd60a564f" providerId="ADAL" clId="{7F9AF556-0FED-4C65-B1D1-C048FC1AACFA}" dt="2019-04-22T06:26:55.188" v="121" actId="1076"/>
          <ac:spMkLst>
            <pc:docMk/>
            <pc:sldMk cId="1642277700" sldId="10013"/>
            <ac:spMk id="3" creationId="{E3A389C2-1087-7F4C-B227-26484789CC64}"/>
          </ac:spMkLst>
        </pc:spChg>
      </pc:sldChg>
      <pc:sldChg chg="add del">
        <pc:chgData name="Lillian Zheng" userId="8dd1d8a3-3115-49c8-9e10-a45fd60a564f" providerId="ADAL" clId="{7F9AF556-0FED-4C65-B1D1-C048FC1AACFA}" dt="2019-04-28T06:32:55.805" v="582" actId="2696"/>
        <pc:sldMkLst>
          <pc:docMk/>
          <pc:sldMk cId="639919491" sldId="10079"/>
        </pc:sldMkLst>
      </pc:sldChg>
      <pc:sldChg chg="addSp delSp modSp add modTransition delAnim">
        <pc:chgData name="Lillian Zheng" userId="8dd1d8a3-3115-49c8-9e10-a45fd60a564f" providerId="ADAL" clId="{7F9AF556-0FED-4C65-B1D1-C048FC1AACFA}" dt="2019-05-06T06:08:35.365" v="1016"/>
        <pc:sldMkLst>
          <pc:docMk/>
          <pc:sldMk cId="755012670" sldId="10080"/>
        </pc:sldMkLst>
        <pc:spChg chg="del">
          <ac:chgData name="Lillian Zheng" userId="8dd1d8a3-3115-49c8-9e10-a45fd60a564f" providerId="ADAL" clId="{7F9AF556-0FED-4C65-B1D1-C048FC1AACFA}" dt="2019-04-28T06:33:01.282" v="583" actId="478"/>
          <ac:spMkLst>
            <pc:docMk/>
            <pc:sldMk cId="755012670" sldId="10080"/>
            <ac:spMk id="15" creationId="{5ADD8D81-4E31-4B9D-B6DB-0B198D9E800E}"/>
          </ac:spMkLst>
        </pc:spChg>
        <pc:spChg chg="add mod">
          <ac:chgData name="Lillian Zheng" userId="8dd1d8a3-3115-49c8-9e10-a45fd60a564f" providerId="ADAL" clId="{7F9AF556-0FED-4C65-B1D1-C048FC1AACFA}" dt="2019-04-28T06:34:48.630" v="639" actId="6549"/>
          <ac:spMkLst>
            <pc:docMk/>
            <pc:sldMk cId="755012670" sldId="10080"/>
            <ac:spMk id="20" creationId="{4BBC80E0-A77B-4935-8591-2C4249549993}"/>
          </ac:spMkLst>
        </pc:spChg>
        <pc:grpChg chg="del">
          <ac:chgData name="Lillian Zheng" userId="8dd1d8a3-3115-49c8-9e10-a45fd60a564f" providerId="ADAL" clId="{7F9AF556-0FED-4C65-B1D1-C048FC1AACFA}" dt="2019-04-28T06:33:08.842" v="585" actId="478"/>
          <ac:grpSpMkLst>
            <pc:docMk/>
            <pc:sldMk cId="755012670" sldId="10080"/>
            <ac:grpSpMk id="9" creationId="{0BD1A63D-A485-4D0C-BD81-C61278B7BB3A}"/>
          </ac:grpSpMkLst>
        </pc:grpChg>
        <pc:grpChg chg="del">
          <ac:chgData name="Lillian Zheng" userId="8dd1d8a3-3115-49c8-9e10-a45fd60a564f" providerId="ADAL" clId="{7F9AF556-0FED-4C65-B1D1-C048FC1AACFA}" dt="2019-04-28T06:33:08.842" v="585" actId="478"/>
          <ac:grpSpMkLst>
            <pc:docMk/>
            <pc:sldMk cId="755012670" sldId="10080"/>
            <ac:grpSpMk id="10" creationId="{C8EED8A9-13AA-49D6-9283-6453EA5ABE91}"/>
          </ac:grpSpMkLst>
        </pc:grpChg>
        <pc:grpChg chg="del">
          <ac:chgData name="Lillian Zheng" userId="8dd1d8a3-3115-49c8-9e10-a45fd60a564f" providerId="ADAL" clId="{7F9AF556-0FED-4C65-B1D1-C048FC1AACFA}" dt="2019-04-28T06:33:04.458" v="584" actId="478"/>
          <ac:grpSpMkLst>
            <pc:docMk/>
            <pc:sldMk cId="755012670" sldId="10080"/>
            <ac:grpSpMk id="11" creationId="{C72220C3-4028-40CF-825B-5D991F7D8DF5}"/>
          </ac:grpSpMkLst>
        </pc:grpChg>
        <pc:grpChg chg="del">
          <ac:chgData name="Lillian Zheng" userId="8dd1d8a3-3115-49c8-9e10-a45fd60a564f" providerId="ADAL" clId="{7F9AF556-0FED-4C65-B1D1-C048FC1AACFA}" dt="2019-04-28T06:33:01.282" v="583" actId="478"/>
          <ac:grpSpMkLst>
            <pc:docMk/>
            <pc:sldMk cId="755012670" sldId="10080"/>
            <ac:grpSpMk id="16" creationId="{D24263EC-2DFD-4271-AC0D-FF9BE1647547}"/>
          </ac:grpSpMkLst>
        </pc:grpChg>
        <pc:grpChg chg="del">
          <ac:chgData name="Lillian Zheng" userId="8dd1d8a3-3115-49c8-9e10-a45fd60a564f" providerId="ADAL" clId="{7F9AF556-0FED-4C65-B1D1-C048FC1AACFA}" dt="2019-04-28T06:33:01.282" v="583" actId="478"/>
          <ac:grpSpMkLst>
            <pc:docMk/>
            <pc:sldMk cId="755012670" sldId="10080"/>
            <ac:grpSpMk id="18" creationId="{DA9819C2-CABB-46C9-9520-EE282BF482C2}"/>
          </ac:grpSpMkLst>
        </pc:grpChg>
        <pc:picChg chg="del topLvl">
          <ac:chgData name="Lillian Zheng" userId="8dd1d8a3-3115-49c8-9e10-a45fd60a564f" providerId="ADAL" clId="{7F9AF556-0FED-4C65-B1D1-C048FC1AACFA}" dt="2019-04-28T06:33:04.458" v="584" actId="478"/>
          <ac:picMkLst>
            <pc:docMk/>
            <pc:sldMk cId="755012670" sldId="10080"/>
            <ac:picMk id="14" creationId="{1D18DDF0-6562-4121-8B52-9525E2C69B06}"/>
          </ac:picMkLst>
        </pc:picChg>
        <pc:picChg chg="del topLvl">
          <ac:chgData name="Lillian Zheng" userId="8dd1d8a3-3115-49c8-9e10-a45fd60a564f" providerId="ADAL" clId="{7F9AF556-0FED-4C65-B1D1-C048FC1AACFA}" dt="2019-04-28T06:33:01.282" v="583" actId="478"/>
          <ac:picMkLst>
            <pc:docMk/>
            <pc:sldMk cId="755012670" sldId="10080"/>
            <ac:picMk id="17" creationId="{BADC73BF-FD55-41A8-B639-46120CC79A46}"/>
          </ac:picMkLst>
        </pc:picChg>
        <pc:picChg chg="add mod">
          <ac:chgData name="Lillian Zheng" userId="8dd1d8a3-3115-49c8-9e10-a45fd60a564f" providerId="ADAL" clId="{7F9AF556-0FED-4C65-B1D1-C048FC1AACFA}" dt="2019-04-28T06:34:42.169" v="637" actId="1076"/>
          <ac:picMkLst>
            <pc:docMk/>
            <pc:sldMk cId="755012670" sldId="10080"/>
            <ac:picMk id="19" creationId="{B8A126AF-1652-4BD3-8BC3-88D8734F5AD3}"/>
          </ac:picMkLst>
        </pc:picChg>
        <pc:picChg chg="add mod">
          <ac:chgData name="Lillian Zheng" userId="8dd1d8a3-3115-49c8-9e10-a45fd60a564f" providerId="ADAL" clId="{7F9AF556-0FED-4C65-B1D1-C048FC1AACFA}" dt="2019-04-28T06:37:14.221" v="644" actId="1076"/>
          <ac:picMkLst>
            <pc:docMk/>
            <pc:sldMk cId="755012670" sldId="10080"/>
            <ac:picMk id="21" creationId="{669C705E-F8B5-4300-9E1E-8CF6F6058FB8}"/>
          </ac:picMkLst>
        </pc:picChg>
      </pc:sldChg>
      <pc:sldChg chg="add del">
        <pc:chgData name="Lillian Zheng" userId="8dd1d8a3-3115-49c8-9e10-a45fd60a564f" providerId="ADAL" clId="{7F9AF556-0FED-4C65-B1D1-C048FC1AACFA}" dt="2019-04-28T06:37:30.581" v="647" actId="2696"/>
        <pc:sldMkLst>
          <pc:docMk/>
          <pc:sldMk cId="2239299410" sldId="10081"/>
        </pc:sldMkLst>
      </pc:sldChg>
      <pc:sldChg chg="addSp delSp modSp add modTransition modAnim">
        <pc:chgData name="Lillian Zheng" userId="8dd1d8a3-3115-49c8-9e10-a45fd60a564f" providerId="ADAL" clId="{7F9AF556-0FED-4C65-B1D1-C048FC1AACFA}" dt="2019-05-06T06:09:17.163" v="1017" actId="1076"/>
        <pc:sldMkLst>
          <pc:docMk/>
          <pc:sldMk cId="1754966575" sldId="10082"/>
        </pc:sldMkLst>
        <pc:spChg chg="add mod">
          <ac:chgData name="Lillian Zheng" userId="8dd1d8a3-3115-49c8-9e10-a45fd60a564f" providerId="ADAL" clId="{7F9AF556-0FED-4C65-B1D1-C048FC1AACFA}" dt="2019-05-06T06:06:06.311" v="994" actId="164"/>
          <ac:spMkLst>
            <pc:docMk/>
            <pc:sldMk cId="1754966575" sldId="10082"/>
            <ac:spMk id="8" creationId="{7E75CF9D-1D11-453D-8017-EF77880E8929}"/>
          </ac:spMkLst>
        </pc:spChg>
        <pc:spChg chg="add mod">
          <ac:chgData name="Lillian Zheng" userId="8dd1d8a3-3115-49c8-9e10-a45fd60a564f" providerId="ADAL" clId="{7F9AF556-0FED-4C65-B1D1-C048FC1AACFA}" dt="2019-05-06T06:06:17.937" v="996" actId="164"/>
          <ac:spMkLst>
            <pc:docMk/>
            <pc:sldMk cId="1754966575" sldId="10082"/>
            <ac:spMk id="10" creationId="{74BD9B16-F643-4028-9CBF-61EE5161F9E0}"/>
          </ac:spMkLst>
        </pc:spChg>
        <pc:spChg chg="mod">
          <ac:chgData name="Lillian Zheng" userId="8dd1d8a3-3115-49c8-9e10-a45fd60a564f" providerId="ADAL" clId="{7F9AF556-0FED-4C65-B1D1-C048FC1AACFA}" dt="2019-05-06T06:06:11.964" v="995" actId="164"/>
          <ac:spMkLst>
            <pc:docMk/>
            <pc:sldMk cId="1754966575" sldId="10082"/>
            <ac:spMk id="20" creationId="{4BBC80E0-A77B-4935-8591-2C4249549993}"/>
          </ac:spMkLst>
        </pc:spChg>
        <pc:grpChg chg="add mod ord">
          <ac:chgData name="Lillian Zheng" userId="8dd1d8a3-3115-49c8-9e10-a45fd60a564f" providerId="ADAL" clId="{7F9AF556-0FED-4C65-B1D1-C048FC1AACFA}" dt="2019-05-06T06:07:30.588" v="1005" actId="167"/>
          <ac:grpSpMkLst>
            <pc:docMk/>
            <pc:sldMk cId="1754966575" sldId="10082"/>
            <ac:grpSpMk id="6" creationId="{AA53C561-7D66-4AC2-A431-497EADDD8875}"/>
          </ac:grpSpMkLst>
        </pc:grpChg>
        <pc:grpChg chg="add mod">
          <ac:chgData name="Lillian Zheng" userId="8dd1d8a3-3115-49c8-9e10-a45fd60a564f" providerId="ADAL" clId="{7F9AF556-0FED-4C65-B1D1-C048FC1AACFA}" dt="2019-05-06T06:06:11.964" v="995" actId="164"/>
          <ac:grpSpMkLst>
            <pc:docMk/>
            <pc:sldMk cId="1754966575" sldId="10082"/>
            <ac:grpSpMk id="7" creationId="{F4BB4A65-A721-4EFD-A57E-4184EE5ECFAD}"/>
          </ac:grpSpMkLst>
        </pc:grpChg>
        <pc:grpChg chg="add mod">
          <ac:chgData name="Lillian Zheng" userId="8dd1d8a3-3115-49c8-9e10-a45fd60a564f" providerId="ADAL" clId="{7F9AF556-0FED-4C65-B1D1-C048FC1AACFA}" dt="2019-05-06T06:09:17.163" v="1017" actId="1076"/>
          <ac:grpSpMkLst>
            <pc:docMk/>
            <pc:sldMk cId="1754966575" sldId="10082"/>
            <ac:grpSpMk id="9" creationId="{90B766E9-09B0-4D07-8D05-9CD1AF61E698}"/>
          </ac:grpSpMkLst>
        </pc:grpChg>
        <pc:picChg chg="add mod">
          <ac:chgData name="Lillian Zheng" userId="8dd1d8a3-3115-49c8-9e10-a45fd60a564f" providerId="ADAL" clId="{7F9AF556-0FED-4C65-B1D1-C048FC1AACFA}" dt="2019-05-06T06:06:06.311" v="994" actId="164"/>
          <ac:picMkLst>
            <pc:docMk/>
            <pc:sldMk cId="1754966575" sldId="10082"/>
            <ac:picMk id="3" creationId="{3B8D904E-37C5-4927-ADBC-B9979BAC51B2}"/>
          </ac:picMkLst>
        </pc:picChg>
        <pc:picChg chg="add mod">
          <ac:chgData name="Lillian Zheng" userId="8dd1d8a3-3115-49c8-9e10-a45fd60a564f" providerId="ADAL" clId="{7F9AF556-0FED-4C65-B1D1-C048FC1AACFA}" dt="2019-05-06T06:06:11.964" v="995" actId="164"/>
          <ac:picMkLst>
            <pc:docMk/>
            <pc:sldMk cId="1754966575" sldId="10082"/>
            <ac:picMk id="4" creationId="{F9B84D9F-6486-48A7-AD42-E683CEEC1CBA}"/>
          </ac:picMkLst>
        </pc:picChg>
        <pc:picChg chg="add mod">
          <ac:chgData name="Lillian Zheng" userId="8dd1d8a3-3115-49c8-9e10-a45fd60a564f" providerId="ADAL" clId="{7F9AF556-0FED-4C65-B1D1-C048FC1AACFA}" dt="2019-05-06T06:06:17.937" v="996" actId="164"/>
          <ac:picMkLst>
            <pc:docMk/>
            <pc:sldMk cId="1754966575" sldId="10082"/>
            <ac:picMk id="5" creationId="{3CF240EA-8CB7-4CC8-8037-FD9D01F6F87E}"/>
          </ac:picMkLst>
        </pc:picChg>
        <pc:picChg chg="del">
          <ac:chgData name="Lillian Zheng" userId="8dd1d8a3-3115-49c8-9e10-a45fd60a564f" providerId="ADAL" clId="{7F9AF556-0FED-4C65-B1D1-C048FC1AACFA}" dt="2019-04-28T06:39:42.274" v="648" actId="478"/>
          <ac:picMkLst>
            <pc:docMk/>
            <pc:sldMk cId="1754966575" sldId="10082"/>
            <ac:picMk id="19" creationId="{B8A126AF-1652-4BD3-8BC3-88D8734F5AD3}"/>
          </ac:picMkLst>
        </pc:picChg>
        <pc:picChg chg="del">
          <ac:chgData name="Lillian Zheng" userId="8dd1d8a3-3115-49c8-9e10-a45fd60a564f" providerId="ADAL" clId="{7F9AF556-0FED-4C65-B1D1-C048FC1AACFA}" dt="2019-04-28T06:40:43.199" v="710" actId="478"/>
          <ac:picMkLst>
            <pc:docMk/>
            <pc:sldMk cId="1754966575" sldId="10082"/>
            <ac:picMk id="21" creationId="{669C705E-F8B5-4300-9E1E-8CF6F6058FB8}"/>
          </ac:picMkLst>
        </pc:picChg>
      </pc:sldChg>
      <pc:sldChg chg="addSp delSp modSp add modTransition">
        <pc:chgData name="Lillian Zheng" userId="8dd1d8a3-3115-49c8-9e10-a45fd60a564f" providerId="ADAL" clId="{7F9AF556-0FED-4C65-B1D1-C048FC1AACFA}" dt="2019-05-06T06:10:15.439" v="1020"/>
        <pc:sldMkLst>
          <pc:docMk/>
          <pc:sldMk cId="2651754273" sldId="10083"/>
        </pc:sldMkLst>
        <pc:spChg chg="mod">
          <ac:chgData name="Lillian Zheng" userId="8dd1d8a3-3115-49c8-9e10-a45fd60a564f" providerId="ADAL" clId="{7F9AF556-0FED-4C65-B1D1-C048FC1AACFA}" dt="2019-04-28T06:42:28.855" v="857" actId="14100"/>
          <ac:spMkLst>
            <pc:docMk/>
            <pc:sldMk cId="2651754273" sldId="10083"/>
            <ac:spMk id="8" creationId="{7E75CF9D-1D11-453D-8017-EF77880E8929}"/>
          </ac:spMkLst>
        </pc:spChg>
        <pc:spChg chg="mod">
          <ac:chgData name="Lillian Zheng" userId="8dd1d8a3-3115-49c8-9e10-a45fd60a564f" providerId="ADAL" clId="{7F9AF556-0FED-4C65-B1D1-C048FC1AACFA}" dt="2019-04-28T06:43:24.739" v="921"/>
          <ac:spMkLst>
            <pc:docMk/>
            <pc:sldMk cId="2651754273" sldId="10083"/>
            <ac:spMk id="20" creationId="{4BBC80E0-A77B-4935-8591-2C4249549993}"/>
          </ac:spMkLst>
        </pc:spChg>
        <pc:picChg chg="del">
          <ac:chgData name="Lillian Zheng" userId="8dd1d8a3-3115-49c8-9e10-a45fd60a564f" providerId="ADAL" clId="{7F9AF556-0FED-4C65-B1D1-C048FC1AACFA}" dt="2019-04-28T06:41:33.694" v="802" actId="478"/>
          <ac:picMkLst>
            <pc:docMk/>
            <pc:sldMk cId="2651754273" sldId="10083"/>
            <ac:picMk id="3" creationId="{3B8D904E-37C5-4927-ADBC-B9979BAC51B2}"/>
          </ac:picMkLst>
        </pc:picChg>
        <pc:picChg chg="del">
          <ac:chgData name="Lillian Zheng" userId="8dd1d8a3-3115-49c8-9e10-a45fd60a564f" providerId="ADAL" clId="{7F9AF556-0FED-4C65-B1D1-C048FC1AACFA}" dt="2019-04-28T06:41:31.949" v="801" actId="478"/>
          <ac:picMkLst>
            <pc:docMk/>
            <pc:sldMk cId="2651754273" sldId="10083"/>
            <ac:picMk id="4" creationId="{F9B84D9F-6486-48A7-AD42-E683CEEC1CBA}"/>
          </ac:picMkLst>
        </pc:picChg>
        <pc:picChg chg="add mod">
          <ac:chgData name="Lillian Zheng" userId="8dd1d8a3-3115-49c8-9e10-a45fd60a564f" providerId="ADAL" clId="{7F9AF556-0FED-4C65-B1D1-C048FC1AACFA}" dt="2019-04-28T06:42:58.947" v="862" actId="1440"/>
          <ac:picMkLst>
            <pc:docMk/>
            <pc:sldMk cId="2651754273" sldId="10083"/>
            <ac:picMk id="5" creationId="{7D2D3B4C-814D-4AA5-8D7F-9634CFD6CC9A}"/>
          </ac:picMkLst>
        </pc:picChg>
        <pc:picChg chg="add mod">
          <ac:chgData name="Lillian Zheng" userId="8dd1d8a3-3115-49c8-9e10-a45fd60a564f" providerId="ADAL" clId="{7F9AF556-0FED-4C65-B1D1-C048FC1AACFA}" dt="2019-04-28T06:43:00.850" v="863" actId="1440"/>
          <ac:picMkLst>
            <pc:docMk/>
            <pc:sldMk cId="2651754273" sldId="10083"/>
            <ac:picMk id="6" creationId="{F6278850-B669-4E09-81C3-C4BE34FC640C}"/>
          </ac:picMkLst>
        </pc:picChg>
      </pc:sldChg>
      <pc:sldChg chg="add del ord">
        <pc:chgData name="Lillian Zheng" userId="8dd1d8a3-3115-49c8-9e10-a45fd60a564f" providerId="ADAL" clId="{7F9AF556-0FED-4C65-B1D1-C048FC1AACFA}" dt="2019-04-28T06:47:59.365" v="971" actId="2696"/>
        <pc:sldMkLst>
          <pc:docMk/>
          <pc:sldMk cId="401258253" sldId="10084"/>
        </pc:sldMkLst>
      </pc:sldChg>
      <pc:sldChg chg="addSp delSp add del addAnim delAnim">
        <pc:chgData name="Lillian Zheng" userId="8dd1d8a3-3115-49c8-9e10-a45fd60a564f" providerId="ADAL" clId="{7F9AF556-0FED-4C65-B1D1-C048FC1AACFA}" dt="2019-05-06T06:04:26.364" v="990" actId="2696"/>
        <pc:sldMkLst>
          <pc:docMk/>
          <pc:sldMk cId="240590968" sldId="10090"/>
        </pc:sldMkLst>
        <pc:grpChg chg="add del">
          <ac:chgData name="Lillian Zheng" userId="8dd1d8a3-3115-49c8-9e10-a45fd60a564f" providerId="ADAL" clId="{7F9AF556-0FED-4C65-B1D1-C048FC1AACFA}" dt="2019-05-06T06:03:39.496" v="979" actId="478"/>
          <ac:grpSpMkLst>
            <pc:docMk/>
            <pc:sldMk cId="240590968" sldId="10090"/>
            <ac:grpSpMk id="9" creationId="{0BD1A63D-A485-4D0C-BD81-C61278B7BB3A}"/>
          </ac:grpSpMkLst>
        </pc:grpChg>
      </pc:sldChg>
      <pc:sldMasterChg chg="modSldLayout">
        <pc:chgData name="Lillian Zheng" userId="8dd1d8a3-3115-49c8-9e10-a45fd60a564f" providerId="ADAL" clId="{7F9AF556-0FED-4C65-B1D1-C048FC1AACFA}" dt="2019-04-22T06:22:06.049" v="48" actId="14100"/>
        <pc:sldMasterMkLst>
          <pc:docMk/>
          <pc:sldMasterMk cId="2195777516" sldId="2147483917"/>
        </pc:sldMasterMkLst>
        <pc:sldLayoutChg chg="modSp">
          <pc:chgData name="Lillian Zheng" userId="8dd1d8a3-3115-49c8-9e10-a45fd60a564f" providerId="ADAL" clId="{7F9AF556-0FED-4C65-B1D1-C048FC1AACFA}" dt="2019-04-22T06:22:06.049" v="48" actId="14100"/>
          <pc:sldLayoutMkLst>
            <pc:docMk/>
            <pc:sldMasterMk cId="2195777516" sldId="2147483917"/>
            <pc:sldLayoutMk cId="644235750" sldId="2147483919"/>
          </pc:sldLayoutMkLst>
          <pc:spChg chg="mod">
            <ac:chgData name="Lillian Zheng" userId="8dd1d8a3-3115-49c8-9e10-a45fd60a564f" providerId="ADAL" clId="{7F9AF556-0FED-4C65-B1D1-C048FC1AACFA}" dt="2019-04-22T06:22:06.049" v="48" actId="14100"/>
            <ac:spMkLst>
              <pc:docMk/>
              <pc:sldMasterMk cId="2195777516" sldId="2147483917"/>
              <pc:sldLayoutMk cId="644235750" sldId="2147483919"/>
              <ac:spMk id="2" creationId="{5EC2F2F3-3238-1F4E-B791-E8D810804259}"/>
            </ac:spMkLst>
          </pc:spChg>
          <pc:spChg chg="mod">
            <ac:chgData name="Lillian Zheng" userId="8dd1d8a3-3115-49c8-9e10-a45fd60a564f" providerId="ADAL" clId="{7F9AF556-0FED-4C65-B1D1-C048FC1AACFA}" dt="2019-04-22T06:22:03.144" v="47" actId="14100"/>
            <ac:spMkLst>
              <pc:docMk/>
              <pc:sldMasterMk cId="2195777516" sldId="2147483917"/>
              <pc:sldLayoutMk cId="644235750" sldId="2147483919"/>
              <ac:spMk id="3" creationId="{778A7E12-9B32-D341-AAC9-3C57D96C6F95}"/>
            </ac:spMkLst>
          </pc:spChg>
          <pc:picChg chg="ord">
            <ac:chgData name="Lillian Zheng" userId="8dd1d8a3-3115-49c8-9e10-a45fd60a564f" providerId="ADAL" clId="{7F9AF556-0FED-4C65-B1D1-C048FC1AACFA}" dt="2019-04-22T06:20:37.170" v="29" actId="167"/>
            <ac:picMkLst>
              <pc:docMk/>
              <pc:sldMasterMk cId="2195777516" sldId="2147483917"/>
              <pc:sldLayoutMk cId="644235750" sldId="2147483919"/>
              <ac:picMk id="5" creationId="{09EE8466-255D-934C-957A-C427521ADADB}"/>
            </ac:picMkLst>
          </pc:picChg>
        </pc:sldLayoutChg>
      </pc:sldMasterChg>
    </pc:docChg>
  </pc:docChgLst>
  <pc:docChgLst>
    <pc:chgData name="Scarlett Li" userId="S::scarli@microsoft.com::baa30d6f-74c3-44b8-895f-88c4147aa453" providerId="AD" clId="Web-{DAEAF1D9-9028-2D19-9171-30464C9191EC}"/>
    <pc:docChg chg="">
      <pc:chgData name="Scarlett Li" userId="S::scarli@microsoft.com::baa30d6f-74c3-44b8-895f-88c4147aa453" providerId="AD" clId="Web-{DAEAF1D9-9028-2D19-9171-30464C9191EC}" dt="2019-05-06T03:10:09.975" v="1"/>
      <pc:docMkLst>
        <pc:docMk/>
      </pc:docMkLst>
      <pc:sldChg chg="addCm">
        <pc:chgData name="Scarlett Li" userId="S::scarli@microsoft.com::baa30d6f-74c3-44b8-895f-88c4147aa453" providerId="AD" clId="Web-{DAEAF1D9-9028-2D19-9171-30464C9191EC}" dt="2019-05-06T03:09:13.147" v="0"/>
        <pc:sldMkLst>
          <pc:docMk/>
          <pc:sldMk cId="1489174760" sldId="2766"/>
        </pc:sldMkLst>
      </pc:sldChg>
      <pc:sldChg chg="addCm">
        <pc:chgData name="Scarlett Li" userId="S::scarli@microsoft.com::baa30d6f-74c3-44b8-895f-88c4147aa453" providerId="AD" clId="Web-{DAEAF1D9-9028-2D19-9171-30464C9191EC}" dt="2019-05-06T03:10:09.975" v="1"/>
        <pc:sldMkLst>
          <pc:docMk/>
          <pc:sldMk cId="3689235171" sldId="2767"/>
        </pc:sldMkLst>
      </pc:sldChg>
    </pc:docChg>
  </pc:docChgLst>
  <pc:docChgLst>
    <pc:chgData name="Chao Li (MSRA)" userId="a97e5738-309d-4470-b628-dec3a922e66e" providerId="ADAL" clId="{1257FCFC-1685-475E-8C30-686444C03368}"/>
    <pc:docChg chg="modSld">
      <pc:chgData name="Chao Li (MSRA)" userId="a97e5738-309d-4470-b628-dec3a922e66e" providerId="ADAL" clId="{1257FCFC-1685-475E-8C30-686444C03368}" dt="2019-06-27T05:52:52.077" v="340"/>
      <pc:docMkLst>
        <pc:docMk/>
      </pc:docMkLst>
      <pc:sldChg chg="modSp">
        <pc:chgData name="Chao Li (MSRA)" userId="a97e5738-309d-4470-b628-dec3a922e66e" providerId="ADAL" clId="{1257FCFC-1685-475E-8C30-686444C03368}" dt="2019-06-26T03:21:26.666" v="117"/>
        <pc:sldMkLst>
          <pc:docMk/>
          <pc:sldMk cId="3231474475" sldId="265"/>
        </pc:sldMkLst>
        <pc:spChg chg="mod">
          <ac:chgData name="Chao Li (MSRA)" userId="a97e5738-309d-4470-b628-dec3a922e66e" providerId="ADAL" clId="{1257FCFC-1685-475E-8C30-686444C03368}" dt="2019-06-26T03:21:26.666" v="117"/>
          <ac:spMkLst>
            <pc:docMk/>
            <pc:sldMk cId="3231474475" sldId="265"/>
            <ac:spMk id="4" creationId="{725478F8-D6E1-406E-B8D3-72C3E3BB4125}"/>
          </ac:spMkLst>
        </pc:spChg>
      </pc:sldChg>
      <pc:sldChg chg="modSp">
        <pc:chgData name="Chao Li (MSRA)" userId="a97e5738-309d-4470-b628-dec3a922e66e" providerId="ADAL" clId="{1257FCFC-1685-475E-8C30-686444C03368}" dt="2019-06-26T03:09:00.117" v="39"/>
        <pc:sldMkLst>
          <pc:docMk/>
          <pc:sldMk cId="2815765525" sldId="267"/>
        </pc:sldMkLst>
        <pc:spChg chg="mod">
          <ac:chgData name="Chao Li (MSRA)" userId="a97e5738-309d-4470-b628-dec3a922e66e" providerId="ADAL" clId="{1257FCFC-1685-475E-8C30-686444C03368}" dt="2019-06-26T03:09:00.117" v="39"/>
          <ac:spMkLst>
            <pc:docMk/>
            <pc:sldMk cId="2815765525" sldId="267"/>
            <ac:spMk id="2" creationId="{99BC2992-87AE-4483-B502-2E592771D898}"/>
          </ac:spMkLst>
        </pc:spChg>
        <pc:spChg chg="mod">
          <ac:chgData name="Chao Li (MSRA)" userId="a97e5738-309d-4470-b628-dec3a922e66e" providerId="ADAL" clId="{1257FCFC-1685-475E-8C30-686444C03368}" dt="2019-06-26T03:08:48.989" v="31"/>
          <ac:spMkLst>
            <pc:docMk/>
            <pc:sldMk cId="2815765525" sldId="267"/>
            <ac:spMk id="3" creationId="{E03B1314-6FBF-4221-964E-C79BBA6CDBC4}"/>
          </ac:spMkLst>
        </pc:spChg>
      </pc:sldChg>
      <pc:sldChg chg="addSp delSp modSp">
        <pc:chgData name="Chao Li (MSRA)" userId="a97e5738-309d-4470-b628-dec3a922e66e" providerId="ADAL" clId="{1257FCFC-1685-475E-8C30-686444C03368}" dt="2019-06-26T03:07:19.941" v="22" actId="1076"/>
        <pc:sldMkLst>
          <pc:docMk/>
          <pc:sldMk cId="1261703578" sldId="271"/>
        </pc:sldMkLst>
        <pc:spChg chg="mod">
          <ac:chgData name="Chao Li (MSRA)" userId="a97e5738-309d-4470-b628-dec3a922e66e" providerId="ADAL" clId="{1257FCFC-1685-475E-8C30-686444C03368}" dt="2019-06-26T03:05:02.424" v="6"/>
          <ac:spMkLst>
            <pc:docMk/>
            <pc:sldMk cId="1261703578" sldId="271"/>
            <ac:spMk id="2" creationId="{99BC2992-87AE-4483-B502-2E592771D898}"/>
          </ac:spMkLst>
        </pc:spChg>
        <pc:spChg chg="add mod">
          <ac:chgData name="Chao Li (MSRA)" userId="a97e5738-309d-4470-b628-dec3a922e66e" providerId="ADAL" clId="{1257FCFC-1685-475E-8C30-686444C03368}" dt="2019-06-26T03:06:57.091" v="21"/>
          <ac:spMkLst>
            <pc:docMk/>
            <pc:sldMk cId="1261703578" sldId="271"/>
            <ac:spMk id="4" creationId="{80337BE0-D804-4E61-8A03-3E1C929C39BB}"/>
          </ac:spMkLst>
        </pc:spChg>
        <pc:picChg chg="add del mod">
          <ac:chgData name="Chao Li (MSRA)" userId="a97e5738-309d-4470-b628-dec3a922e66e" providerId="ADAL" clId="{1257FCFC-1685-475E-8C30-686444C03368}" dt="2019-06-26T03:05:49.165" v="11" actId="1076"/>
          <ac:picMkLst>
            <pc:docMk/>
            <pc:sldMk cId="1261703578" sldId="271"/>
            <ac:picMk id="5" creationId="{65BBE7EC-3904-4600-829E-43883820E085}"/>
          </ac:picMkLst>
        </pc:picChg>
        <pc:picChg chg="add del mod">
          <ac:chgData name="Chao Li (MSRA)" userId="a97e5738-309d-4470-b628-dec3a922e66e" providerId="ADAL" clId="{1257FCFC-1685-475E-8C30-686444C03368}" dt="2019-06-26T03:06:23.628" v="15" actId="478"/>
          <ac:picMkLst>
            <pc:docMk/>
            <pc:sldMk cId="1261703578" sldId="271"/>
            <ac:picMk id="1026" creationId="{468F6713-1B45-4A64-8E0D-ED11F435AD01}"/>
          </ac:picMkLst>
        </pc:picChg>
        <pc:picChg chg="add mod">
          <ac:chgData name="Chao Li (MSRA)" userId="a97e5738-309d-4470-b628-dec3a922e66e" providerId="ADAL" clId="{1257FCFC-1685-475E-8C30-686444C03368}" dt="2019-06-26T03:07:19.941" v="22" actId="1076"/>
          <ac:picMkLst>
            <pc:docMk/>
            <pc:sldMk cId="1261703578" sldId="271"/>
            <ac:picMk id="1028" creationId="{17092C3F-CFB5-4C69-97E1-A917E39A9665}"/>
          </ac:picMkLst>
        </pc:picChg>
      </pc:sldChg>
      <pc:sldChg chg="modSp">
        <pc:chgData name="Chao Li (MSRA)" userId="a97e5738-309d-4470-b628-dec3a922e66e" providerId="ADAL" clId="{1257FCFC-1685-475E-8C30-686444C03368}" dt="2019-06-26T03:09:17.046" v="44"/>
        <pc:sldMkLst>
          <pc:docMk/>
          <pc:sldMk cId="951686534" sldId="272"/>
        </pc:sldMkLst>
        <pc:spChg chg="mod">
          <ac:chgData name="Chao Li (MSRA)" userId="a97e5738-309d-4470-b628-dec3a922e66e" providerId="ADAL" clId="{1257FCFC-1685-475E-8C30-686444C03368}" dt="2019-06-26T03:09:17.046" v="44"/>
          <ac:spMkLst>
            <pc:docMk/>
            <pc:sldMk cId="951686534" sldId="272"/>
            <ac:spMk id="3" creationId="{85FDD4A4-62A5-454F-B0C4-F27BDBD0E12F}"/>
          </ac:spMkLst>
        </pc:spChg>
      </pc:sldChg>
      <pc:sldChg chg="modSp">
        <pc:chgData name="Chao Li (MSRA)" userId="a97e5738-309d-4470-b628-dec3a922e66e" providerId="ADAL" clId="{1257FCFC-1685-475E-8C30-686444C03368}" dt="2019-06-26T03:12:08.207" v="58"/>
        <pc:sldMkLst>
          <pc:docMk/>
          <pc:sldMk cId="3383507186" sldId="274"/>
        </pc:sldMkLst>
        <pc:spChg chg="mod">
          <ac:chgData name="Chao Li (MSRA)" userId="a97e5738-309d-4470-b628-dec3a922e66e" providerId="ADAL" clId="{1257FCFC-1685-475E-8C30-686444C03368}" dt="2019-06-26T03:12:08.207" v="58"/>
          <ac:spMkLst>
            <pc:docMk/>
            <pc:sldMk cId="3383507186" sldId="274"/>
            <ac:spMk id="3" creationId="{00F4F068-EC1C-42EB-8211-EAC7FADF7EAE}"/>
          </ac:spMkLst>
        </pc:spChg>
      </pc:sldChg>
      <pc:sldChg chg="modSp">
        <pc:chgData name="Chao Li (MSRA)" userId="a97e5738-309d-4470-b628-dec3a922e66e" providerId="ADAL" clId="{1257FCFC-1685-475E-8C30-686444C03368}" dt="2019-06-27T05:52:52.077" v="340"/>
        <pc:sldMkLst>
          <pc:docMk/>
          <pc:sldMk cId="3404317880" sldId="10103"/>
        </pc:sldMkLst>
        <pc:spChg chg="mod">
          <ac:chgData name="Chao Li (MSRA)" userId="a97e5738-309d-4470-b628-dec3a922e66e" providerId="ADAL" clId="{1257FCFC-1685-475E-8C30-686444C03368}" dt="2019-06-27T05:52:52.077" v="340"/>
          <ac:spMkLst>
            <pc:docMk/>
            <pc:sldMk cId="3404317880" sldId="10103"/>
            <ac:spMk id="3" creationId="{2993B483-E9AA-4572-8B45-B9903DB6CE74}"/>
          </ac:spMkLst>
        </pc:spChg>
      </pc:sldChg>
    </pc:docChg>
  </pc:docChgLst>
  <pc:docChgLst>
    <pc:chgData name="Xiaowu Hu" userId="1c2ad0e2-5d15-48bc-b04e-219d9abe181a" providerId="ADAL" clId="{0EC2CCDD-6125-4FD5-B405-C615F498B421}"/>
    <pc:docChg chg="undo custSel mod addSld delSld modSld sldOrd modSection">
      <pc:chgData name="Xiaowu Hu" userId="1c2ad0e2-5d15-48bc-b04e-219d9abe181a" providerId="ADAL" clId="{0EC2CCDD-6125-4FD5-B405-C615F498B421}" dt="2019-04-23T10:56:16.214" v="4613"/>
      <pc:docMkLst>
        <pc:docMk/>
      </pc:docMkLst>
      <pc:sldChg chg="addSp delSp modSp">
        <pc:chgData name="Xiaowu Hu" userId="1c2ad0e2-5d15-48bc-b04e-219d9abe181a" providerId="ADAL" clId="{0EC2CCDD-6125-4FD5-B405-C615F498B421}" dt="2019-04-23T10:29:13.682" v="4159" actId="1035"/>
        <pc:sldMkLst>
          <pc:docMk/>
          <pc:sldMk cId="3547372585" sldId="262"/>
        </pc:sldMkLst>
        <pc:spChg chg="mod">
          <ac:chgData name="Xiaowu Hu" userId="1c2ad0e2-5d15-48bc-b04e-219d9abe181a" providerId="ADAL" clId="{0EC2CCDD-6125-4FD5-B405-C615F498B421}" dt="2019-04-23T10:23:58.995" v="4150" actId="26606"/>
          <ac:spMkLst>
            <pc:docMk/>
            <pc:sldMk cId="3547372585" sldId="262"/>
            <ac:spMk id="2" creationId="{1E740A2F-65D0-4B2B-9B01-DAB49A0F0A0D}"/>
          </ac:spMkLst>
        </pc:spChg>
        <pc:spChg chg="add del mod">
          <ac:chgData name="Xiaowu Hu" userId="1c2ad0e2-5d15-48bc-b04e-219d9abe181a" providerId="ADAL" clId="{0EC2CCDD-6125-4FD5-B405-C615F498B421}" dt="2019-04-23T08:18:25.288" v="2354" actId="478"/>
          <ac:spMkLst>
            <pc:docMk/>
            <pc:sldMk cId="3547372585" sldId="262"/>
            <ac:spMk id="3" creationId="{E3CCC2AE-990A-43F4-B508-7B84174885B7}"/>
          </ac:spMkLst>
        </pc:spChg>
        <pc:spChg chg="add del">
          <ac:chgData name="Xiaowu Hu" userId="1c2ad0e2-5d15-48bc-b04e-219d9abe181a" providerId="ADAL" clId="{0EC2CCDD-6125-4FD5-B405-C615F498B421}" dt="2019-04-23T10:23:46.180" v="4144" actId="26606"/>
          <ac:spMkLst>
            <pc:docMk/>
            <pc:sldMk cId="3547372585" sldId="262"/>
            <ac:spMk id="6" creationId="{E4505C23-674B-4195-81D6-0C127FEAE3F8}"/>
          </ac:spMkLst>
        </pc:spChg>
        <pc:spChg chg="add del">
          <ac:chgData name="Xiaowu Hu" userId="1c2ad0e2-5d15-48bc-b04e-219d9abe181a" providerId="ADAL" clId="{0EC2CCDD-6125-4FD5-B405-C615F498B421}" dt="2019-04-23T10:23:46.180" v="4144" actId="26606"/>
          <ac:spMkLst>
            <pc:docMk/>
            <pc:sldMk cId="3547372585" sldId="262"/>
            <ac:spMk id="7" creationId="{65C9B8F0-FF66-4C15-BD05-E86B87331846}"/>
          </ac:spMkLst>
        </pc:spChg>
        <pc:spChg chg="add del">
          <ac:chgData name="Xiaowu Hu" userId="1c2ad0e2-5d15-48bc-b04e-219d9abe181a" providerId="ADAL" clId="{0EC2CCDD-6125-4FD5-B405-C615F498B421}" dt="2019-04-23T10:23:48.983" v="4146" actId="26606"/>
          <ac:spMkLst>
            <pc:docMk/>
            <pc:sldMk cId="3547372585" sldId="262"/>
            <ac:spMk id="10" creationId="{46C2E80F-49A6-4372-B103-219D417A55ED}"/>
          </ac:spMkLst>
        </pc:spChg>
        <pc:spChg chg="add del">
          <ac:chgData name="Xiaowu Hu" userId="1c2ad0e2-5d15-48bc-b04e-219d9abe181a" providerId="ADAL" clId="{0EC2CCDD-6125-4FD5-B405-C615F498B421}" dt="2019-04-23T10:23:51.479" v="4148" actId="26606"/>
          <ac:spMkLst>
            <pc:docMk/>
            <pc:sldMk cId="3547372585" sldId="262"/>
            <ac:spMk id="12" creationId="{46C2E80F-49A6-4372-B103-219D417A55ED}"/>
          </ac:spMkLst>
        </pc:spChg>
        <pc:graphicFrameChg chg="mod modGraphic">
          <ac:chgData name="Xiaowu Hu" userId="1c2ad0e2-5d15-48bc-b04e-219d9abe181a" providerId="ADAL" clId="{0EC2CCDD-6125-4FD5-B405-C615F498B421}" dt="2019-04-23T10:29:13.682" v="4159" actId="1035"/>
          <ac:graphicFrameMkLst>
            <pc:docMk/>
            <pc:sldMk cId="3547372585" sldId="262"/>
            <ac:graphicFrameMk id="4" creationId="{ED1D7C9E-39F2-4C50-AE94-06D72D4F6E1A}"/>
          </ac:graphicFrameMkLst>
        </pc:graphicFrameChg>
      </pc:sldChg>
      <pc:sldChg chg="addSp delSp modSp modNotesTx">
        <pc:chgData name="Xiaowu Hu" userId="1c2ad0e2-5d15-48bc-b04e-219d9abe181a" providerId="ADAL" clId="{0EC2CCDD-6125-4FD5-B405-C615F498B421}" dt="2019-04-23T08:28:04.988" v="2789" actId="20577"/>
        <pc:sldMkLst>
          <pc:docMk/>
          <pc:sldMk cId="1999618110" sldId="269"/>
        </pc:sldMkLst>
        <pc:spChg chg="add del mod">
          <ac:chgData name="Xiaowu Hu" userId="1c2ad0e2-5d15-48bc-b04e-219d9abe181a" providerId="ADAL" clId="{0EC2CCDD-6125-4FD5-B405-C615F498B421}" dt="2019-04-23T07:50:39.291" v="1041" actId="478"/>
          <ac:spMkLst>
            <pc:docMk/>
            <pc:sldMk cId="1999618110" sldId="269"/>
            <ac:spMk id="2" creationId="{F1FFDD62-7F91-4FC1-8E79-3B32B58197EF}"/>
          </ac:spMkLst>
        </pc:spChg>
        <pc:spChg chg="add mod">
          <ac:chgData name="Xiaowu Hu" userId="1c2ad0e2-5d15-48bc-b04e-219d9abe181a" providerId="ADAL" clId="{0EC2CCDD-6125-4FD5-B405-C615F498B421}" dt="2019-04-23T08:27:14.862" v="2686"/>
          <ac:spMkLst>
            <pc:docMk/>
            <pc:sldMk cId="1999618110" sldId="269"/>
            <ac:spMk id="3" creationId="{BF850CD3-716D-43D6-B81F-C3165611EDB6}"/>
          </ac:spMkLst>
        </pc:spChg>
        <pc:spChg chg="mod">
          <ac:chgData name="Xiaowu Hu" userId="1c2ad0e2-5d15-48bc-b04e-219d9abe181a" providerId="ADAL" clId="{0EC2CCDD-6125-4FD5-B405-C615F498B421}" dt="2019-04-23T07:49:51.314" v="1027" actId="207"/>
          <ac:spMkLst>
            <pc:docMk/>
            <pc:sldMk cId="1999618110" sldId="269"/>
            <ac:spMk id="4" creationId="{EE2A68FC-50A0-42C6-A152-EA41139D9EA3}"/>
          </ac:spMkLst>
        </pc:spChg>
        <pc:picChg chg="mod">
          <ac:chgData name="Xiaowu Hu" userId="1c2ad0e2-5d15-48bc-b04e-219d9abe181a" providerId="ADAL" clId="{0EC2CCDD-6125-4FD5-B405-C615F498B421}" dt="2019-04-23T07:50:35.120" v="1036" actId="1037"/>
          <ac:picMkLst>
            <pc:docMk/>
            <pc:sldMk cId="1999618110" sldId="269"/>
            <ac:picMk id="10" creationId="{32163DCC-2558-4071-81AA-1E012B954586}"/>
          </ac:picMkLst>
        </pc:picChg>
        <pc:picChg chg="mod">
          <ac:chgData name="Xiaowu Hu" userId="1c2ad0e2-5d15-48bc-b04e-219d9abe181a" providerId="ADAL" clId="{0EC2CCDD-6125-4FD5-B405-C615F498B421}" dt="2019-04-23T07:50:36.269" v="1040" actId="1038"/>
          <ac:picMkLst>
            <pc:docMk/>
            <pc:sldMk cId="1999618110" sldId="269"/>
            <ac:picMk id="14" creationId="{C862FA70-11E1-453C-8B25-1EE746BC500E}"/>
          </ac:picMkLst>
        </pc:picChg>
        <pc:picChg chg="mod">
          <ac:chgData name="Xiaowu Hu" userId="1c2ad0e2-5d15-48bc-b04e-219d9abe181a" providerId="ADAL" clId="{0EC2CCDD-6125-4FD5-B405-C615F498B421}" dt="2019-04-23T08:27:25.566" v="2734" actId="1037"/>
          <ac:picMkLst>
            <pc:docMk/>
            <pc:sldMk cId="1999618110" sldId="269"/>
            <ac:picMk id="1030" creationId="{B95AB334-B2B3-47A3-B18A-2F901F08ADF8}"/>
          </ac:picMkLst>
        </pc:picChg>
      </pc:sldChg>
      <pc:sldChg chg="addSp delSp modSp">
        <pc:chgData name="Xiaowu Hu" userId="1c2ad0e2-5d15-48bc-b04e-219d9abe181a" providerId="ADAL" clId="{0EC2CCDD-6125-4FD5-B405-C615F498B421}" dt="2019-04-23T08:30:41.146" v="2861" actId="1076"/>
        <pc:sldMkLst>
          <pc:docMk/>
          <pc:sldMk cId="2438439503" sldId="270"/>
        </pc:sldMkLst>
        <pc:spChg chg="mod">
          <ac:chgData name="Xiaowu Hu" userId="1c2ad0e2-5d15-48bc-b04e-219d9abe181a" providerId="ADAL" clId="{0EC2CCDD-6125-4FD5-B405-C615F498B421}" dt="2019-04-23T07:51:40.236" v="1046" actId="120"/>
          <ac:spMkLst>
            <pc:docMk/>
            <pc:sldMk cId="2438439503" sldId="270"/>
            <ac:spMk id="2" creationId="{4C8A651C-8564-44A8-A937-DF604C67F94F}"/>
          </ac:spMkLst>
        </pc:spChg>
        <pc:spChg chg="add mod">
          <ac:chgData name="Xiaowu Hu" userId="1c2ad0e2-5d15-48bc-b04e-219d9abe181a" providerId="ADAL" clId="{0EC2CCDD-6125-4FD5-B405-C615F498B421}" dt="2019-04-23T08:29:14.768" v="2856"/>
          <ac:spMkLst>
            <pc:docMk/>
            <pc:sldMk cId="2438439503" sldId="270"/>
            <ac:spMk id="3" creationId="{06A33105-6D6A-4423-ADE7-C4DA503D6B04}"/>
          </ac:spMkLst>
        </pc:spChg>
        <pc:picChg chg="add mod">
          <ac:chgData name="Xiaowu Hu" userId="1c2ad0e2-5d15-48bc-b04e-219d9abe181a" providerId="ADAL" clId="{0EC2CCDD-6125-4FD5-B405-C615F498B421}" dt="2019-04-23T08:30:35.920" v="2860" actId="1076"/>
          <ac:picMkLst>
            <pc:docMk/>
            <pc:sldMk cId="2438439503" sldId="270"/>
            <ac:picMk id="5" creationId="{ECCADF50-5971-4E70-8508-E7E8FA742E5D}"/>
          </ac:picMkLst>
        </pc:picChg>
        <pc:picChg chg="del mod">
          <ac:chgData name="Xiaowu Hu" userId="1c2ad0e2-5d15-48bc-b04e-219d9abe181a" providerId="ADAL" clId="{0EC2CCDD-6125-4FD5-B405-C615F498B421}" dt="2019-04-23T07:56:08.731" v="1185" actId="478"/>
          <ac:picMkLst>
            <pc:docMk/>
            <pc:sldMk cId="2438439503" sldId="270"/>
            <ac:picMk id="2050" creationId="{B1243779-B0D0-47CB-8C0B-96C12011852E}"/>
          </ac:picMkLst>
        </pc:picChg>
        <pc:picChg chg="mod">
          <ac:chgData name="Xiaowu Hu" userId="1c2ad0e2-5d15-48bc-b04e-219d9abe181a" providerId="ADAL" clId="{0EC2CCDD-6125-4FD5-B405-C615F498B421}" dt="2019-04-23T08:30:41.146" v="2861" actId="1076"/>
          <ac:picMkLst>
            <pc:docMk/>
            <pc:sldMk cId="2438439503" sldId="270"/>
            <ac:picMk id="2067" creationId="{4FF2B617-AD0D-4EDC-A18F-36022E80D87D}"/>
          </ac:picMkLst>
        </pc:picChg>
      </pc:sldChg>
      <pc:sldChg chg="addSp delSp modSp modAnim">
        <pc:chgData name="Xiaowu Hu" userId="1c2ad0e2-5d15-48bc-b04e-219d9abe181a" providerId="ADAL" clId="{0EC2CCDD-6125-4FD5-B405-C615F498B421}" dt="2019-04-23T10:41:52.127" v="4202"/>
        <pc:sldMkLst>
          <pc:docMk/>
          <pc:sldMk cId="2493333111" sldId="279"/>
        </pc:sldMkLst>
        <pc:spChg chg="del">
          <ac:chgData name="Xiaowu Hu" userId="1c2ad0e2-5d15-48bc-b04e-219d9abe181a" providerId="ADAL" clId="{0EC2CCDD-6125-4FD5-B405-C615F498B421}" dt="2019-04-23T08:55:00.232" v="3428" actId="478"/>
          <ac:spMkLst>
            <pc:docMk/>
            <pc:sldMk cId="2493333111" sldId="279"/>
            <ac:spMk id="2" creationId="{E6ACD704-0DE0-44B9-B583-EBE547C7A8B1}"/>
          </ac:spMkLst>
        </pc:spChg>
        <pc:spChg chg="add del mod">
          <ac:chgData name="Xiaowu Hu" userId="1c2ad0e2-5d15-48bc-b04e-219d9abe181a" providerId="ADAL" clId="{0EC2CCDD-6125-4FD5-B405-C615F498B421}" dt="2019-04-23T08:54:48.384" v="3381"/>
          <ac:spMkLst>
            <pc:docMk/>
            <pc:sldMk cId="2493333111" sldId="279"/>
            <ac:spMk id="3" creationId="{AD1FE68D-E61E-40D3-B106-31FD0F332D0E}"/>
          </ac:spMkLst>
        </pc:spChg>
        <pc:spChg chg="add mod">
          <ac:chgData name="Xiaowu Hu" userId="1c2ad0e2-5d15-48bc-b04e-219d9abe181a" providerId="ADAL" clId="{0EC2CCDD-6125-4FD5-B405-C615F498B421}" dt="2019-04-23T08:57:07.570" v="3651"/>
          <ac:spMkLst>
            <pc:docMk/>
            <pc:sldMk cId="2493333111" sldId="279"/>
            <ac:spMk id="5" creationId="{31B7B37D-5AB0-4556-84FA-C17E2DCDED3B}"/>
          </ac:spMkLst>
        </pc:spChg>
        <pc:spChg chg="add mod">
          <ac:chgData name="Xiaowu Hu" userId="1c2ad0e2-5d15-48bc-b04e-219d9abe181a" providerId="ADAL" clId="{0EC2CCDD-6125-4FD5-B405-C615F498B421}" dt="2019-04-23T09:26:07.085" v="3920"/>
          <ac:spMkLst>
            <pc:docMk/>
            <pc:sldMk cId="2493333111" sldId="279"/>
            <ac:spMk id="7" creationId="{7D6C5B72-768D-4CE1-A437-986C281F58CF}"/>
          </ac:spMkLst>
        </pc:spChg>
        <pc:picChg chg="del mod">
          <ac:chgData name="Xiaowu Hu" userId="1c2ad0e2-5d15-48bc-b04e-219d9abe181a" providerId="ADAL" clId="{0EC2CCDD-6125-4FD5-B405-C615F498B421}" dt="2019-04-23T08:56:41.891" v="3590" actId="478"/>
          <ac:picMkLst>
            <pc:docMk/>
            <pc:sldMk cId="2493333111" sldId="279"/>
            <ac:picMk id="4" creationId="{BC186EB2-F07C-497F-B63F-D4FCC0F480A5}"/>
          </ac:picMkLst>
        </pc:picChg>
        <pc:picChg chg="add mod">
          <ac:chgData name="Xiaowu Hu" userId="1c2ad0e2-5d15-48bc-b04e-219d9abe181a" providerId="ADAL" clId="{0EC2CCDD-6125-4FD5-B405-C615F498B421}" dt="2019-04-23T08:57:59.564" v="3683" actId="1038"/>
          <ac:picMkLst>
            <pc:docMk/>
            <pc:sldMk cId="2493333111" sldId="279"/>
            <ac:picMk id="9" creationId="{33A68462-4AC8-4418-98A6-9A339EEFDCD6}"/>
          </ac:picMkLst>
        </pc:picChg>
        <pc:picChg chg="add mod">
          <ac:chgData name="Xiaowu Hu" userId="1c2ad0e2-5d15-48bc-b04e-219d9abe181a" providerId="ADAL" clId="{0EC2CCDD-6125-4FD5-B405-C615F498B421}" dt="2019-04-23T08:58:03.279" v="3686" actId="1038"/>
          <ac:picMkLst>
            <pc:docMk/>
            <pc:sldMk cId="2493333111" sldId="279"/>
            <ac:picMk id="10" creationId="{A34A3891-FE82-4989-BF35-F43E545533F0}"/>
          </ac:picMkLst>
        </pc:picChg>
        <pc:picChg chg="mod">
          <ac:chgData name="Xiaowu Hu" userId="1c2ad0e2-5d15-48bc-b04e-219d9abe181a" providerId="ADAL" clId="{0EC2CCDD-6125-4FD5-B405-C615F498B421}" dt="2019-04-23T08:57:13.168" v="3652" actId="1076"/>
          <ac:picMkLst>
            <pc:docMk/>
            <pc:sldMk cId="2493333111" sldId="279"/>
            <ac:picMk id="19458" creationId="{CA404329-1312-4E41-BB27-94912BFFF995}"/>
          </ac:picMkLst>
        </pc:picChg>
      </pc:sldChg>
      <pc:sldChg chg="addSp delSp modSp del">
        <pc:chgData name="Xiaowu Hu" userId="1c2ad0e2-5d15-48bc-b04e-219d9abe181a" providerId="ADAL" clId="{0EC2CCDD-6125-4FD5-B405-C615F498B421}" dt="2019-04-23T08:58:09.820" v="3687" actId="2696"/>
        <pc:sldMkLst>
          <pc:docMk/>
          <pc:sldMk cId="2789651547" sldId="280"/>
        </pc:sldMkLst>
        <pc:spChg chg="del">
          <ac:chgData name="Xiaowu Hu" userId="1c2ad0e2-5d15-48bc-b04e-219d9abe181a" providerId="ADAL" clId="{0EC2CCDD-6125-4FD5-B405-C615F498B421}" dt="2019-04-23T08:55:53.585" v="3541" actId="478"/>
          <ac:spMkLst>
            <pc:docMk/>
            <pc:sldMk cId="2789651547" sldId="280"/>
            <ac:spMk id="2" creationId="{CEA2D03F-0FF6-4664-8300-0E7458247CEF}"/>
          </ac:spMkLst>
        </pc:spChg>
        <pc:spChg chg="add mod">
          <ac:chgData name="Xiaowu Hu" userId="1c2ad0e2-5d15-48bc-b04e-219d9abe181a" providerId="ADAL" clId="{0EC2CCDD-6125-4FD5-B405-C615F498B421}" dt="2019-04-23T08:55:44.686" v="3471"/>
          <ac:spMkLst>
            <pc:docMk/>
            <pc:sldMk cId="2789651547" sldId="280"/>
            <ac:spMk id="3" creationId="{F044AD7D-AED1-482C-820C-399DB2C2BF91}"/>
          </ac:spMkLst>
        </pc:spChg>
        <pc:spChg chg="add mod">
          <ac:chgData name="Xiaowu Hu" userId="1c2ad0e2-5d15-48bc-b04e-219d9abe181a" providerId="ADAL" clId="{0EC2CCDD-6125-4FD5-B405-C615F498B421}" dt="2019-04-23T08:56:13.840" v="3589"/>
          <ac:spMkLst>
            <pc:docMk/>
            <pc:sldMk cId="2789651547" sldId="280"/>
            <ac:spMk id="5" creationId="{9597EBD1-2138-4284-9316-F92041F175F3}"/>
          </ac:spMkLst>
        </pc:spChg>
        <pc:picChg chg="del mod">
          <ac:chgData name="Xiaowu Hu" userId="1c2ad0e2-5d15-48bc-b04e-219d9abe181a" providerId="ADAL" clId="{0EC2CCDD-6125-4FD5-B405-C615F498B421}" dt="2019-04-23T08:57:17.839" v="3653"/>
          <ac:picMkLst>
            <pc:docMk/>
            <pc:sldMk cId="2789651547" sldId="280"/>
            <ac:picMk id="20482" creationId="{E0205B17-549E-4C2E-BECD-90135F6436F3}"/>
          </ac:picMkLst>
        </pc:picChg>
        <pc:picChg chg="del mod">
          <ac:chgData name="Xiaowu Hu" userId="1c2ad0e2-5d15-48bc-b04e-219d9abe181a" providerId="ADAL" clId="{0EC2CCDD-6125-4FD5-B405-C615F498B421}" dt="2019-04-23T08:57:24.082" v="3656"/>
          <ac:picMkLst>
            <pc:docMk/>
            <pc:sldMk cId="2789651547" sldId="280"/>
            <ac:picMk id="20484" creationId="{2E45E9FB-B04A-4173-A988-636AF5834B94}"/>
          </ac:picMkLst>
        </pc:picChg>
      </pc:sldChg>
      <pc:sldChg chg="del">
        <pc:chgData name="Xiaowu Hu" userId="1c2ad0e2-5d15-48bc-b04e-219d9abe181a" providerId="ADAL" clId="{0EC2CCDD-6125-4FD5-B405-C615F498B421}" dt="2019-04-23T09:02:29.433" v="3792" actId="2696"/>
        <pc:sldMkLst>
          <pc:docMk/>
          <pc:sldMk cId="2587550520" sldId="281"/>
        </pc:sldMkLst>
      </pc:sldChg>
      <pc:sldChg chg="del">
        <pc:chgData name="Xiaowu Hu" userId="1c2ad0e2-5d15-48bc-b04e-219d9abe181a" providerId="ADAL" clId="{0EC2CCDD-6125-4FD5-B405-C615F498B421}" dt="2019-04-23T07:59:07.699" v="1297" actId="2696"/>
        <pc:sldMkLst>
          <pc:docMk/>
          <pc:sldMk cId="1925520794" sldId="282"/>
        </pc:sldMkLst>
      </pc:sldChg>
      <pc:sldChg chg="del">
        <pc:chgData name="Xiaowu Hu" userId="1c2ad0e2-5d15-48bc-b04e-219d9abe181a" providerId="ADAL" clId="{0EC2CCDD-6125-4FD5-B405-C615F498B421}" dt="2019-04-23T09:02:42.745" v="3793" actId="2696"/>
        <pc:sldMkLst>
          <pc:docMk/>
          <pc:sldMk cId="2100183913" sldId="288"/>
        </pc:sldMkLst>
      </pc:sldChg>
      <pc:sldChg chg="addSp delSp modSp del">
        <pc:chgData name="Xiaowu Hu" userId="1c2ad0e2-5d15-48bc-b04e-219d9abe181a" providerId="ADAL" clId="{0EC2CCDD-6125-4FD5-B405-C615F498B421}" dt="2019-04-23T08:24:57.953" v="2646" actId="2696"/>
        <pc:sldMkLst>
          <pc:docMk/>
          <pc:sldMk cId="160103525" sldId="291"/>
        </pc:sldMkLst>
        <pc:spChg chg="mod">
          <ac:chgData name="Xiaowu Hu" userId="1c2ad0e2-5d15-48bc-b04e-219d9abe181a" providerId="ADAL" clId="{0EC2CCDD-6125-4FD5-B405-C615F498B421}" dt="2019-04-23T08:20:31.231" v="2422" actId="12"/>
          <ac:spMkLst>
            <pc:docMk/>
            <pc:sldMk cId="160103525" sldId="291"/>
            <ac:spMk id="3" creationId="{C89FED03-9732-4C82-8CA3-89C751CBFE97}"/>
          </ac:spMkLst>
        </pc:spChg>
        <pc:spChg chg="add del mod">
          <ac:chgData name="Xiaowu Hu" userId="1c2ad0e2-5d15-48bc-b04e-219d9abe181a" providerId="ADAL" clId="{0EC2CCDD-6125-4FD5-B405-C615F498B421}" dt="2019-04-23T07:46:57.462" v="1013" actId="478"/>
          <ac:spMkLst>
            <pc:docMk/>
            <pc:sldMk cId="160103525" sldId="291"/>
            <ac:spMk id="8" creationId="{2900EF4A-A317-48E9-9E36-5CB31F66BF93}"/>
          </ac:spMkLst>
        </pc:spChg>
        <pc:picChg chg="del">
          <ac:chgData name="Xiaowu Hu" userId="1c2ad0e2-5d15-48bc-b04e-219d9abe181a" providerId="ADAL" clId="{0EC2CCDD-6125-4FD5-B405-C615F498B421}" dt="2019-04-23T07:41:08.703" v="393" actId="478"/>
          <ac:picMkLst>
            <pc:docMk/>
            <pc:sldMk cId="160103525" sldId="291"/>
            <ac:picMk id="4" creationId="{F4FE6F73-BA03-4F15-8655-F78C63B9D86B}"/>
          </ac:picMkLst>
        </pc:picChg>
        <pc:picChg chg="del">
          <ac:chgData name="Xiaowu Hu" userId="1c2ad0e2-5d15-48bc-b04e-219d9abe181a" providerId="ADAL" clId="{0EC2CCDD-6125-4FD5-B405-C615F498B421}" dt="2019-04-23T07:42:33.370" v="398" actId="478"/>
          <ac:picMkLst>
            <pc:docMk/>
            <pc:sldMk cId="160103525" sldId="291"/>
            <ac:picMk id="5" creationId="{7E8D5361-40A6-40A0-82F3-92B1CB5DA6CF}"/>
          </ac:picMkLst>
        </pc:picChg>
        <pc:picChg chg="add del mod">
          <ac:chgData name="Xiaowu Hu" userId="1c2ad0e2-5d15-48bc-b04e-219d9abe181a" providerId="ADAL" clId="{0EC2CCDD-6125-4FD5-B405-C615F498B421}" dt="2019-04-23T08:23:11.866" v="2619"/>
          <ac:picMkLst>
            <pc:docMk/>
            <pc:sldMk cId="160103525" sldId="291"/>
            <ac:picMk id="6" creationId="{57D5C7B0-C7CF-4BD3-8466-3AFE58CC5DE8}"/>
          </ac:picMkLst>
        </pc:picChg>
        <pc:picChg chg="add del mod">
          <ac:chgData name="Xiaowu Hu" userId="1c2ad0e2-5d15-48bc-b04e-219d9abe181a" providerId="ADAL" clId="{0EC2CCDD-6125-4FD5-B405-C615F498B421}" dt="2019-04-23T08:23:25.704" v="2621"/>
          <ac:picMkLst>
            <pc:docMk/>
            <pc:sldMk cId="160103525" sldId="291"/>
            <ac:picMk id="7" creationId="{6881FFAD-1AB6-41AB-B888-07AEBCF44D01}"/>
          </ac:picMkLst>
        </pc:picChg>
      </pc:sldChg>
      <pc:sldChg chg="delSp modSp del delDesignElem">
        <pc:chgData name="Xiaowu Hu" userId="1c2ad0e2-5d15-48bc-b04e-219d9abe181a" providerId="ADAL" clId="{0EC2CCDD-6125-4FD5-B405-C615F498B421}" dt="2019-04-23T08:04:22.564" v="1793" actId="2696"/>
        <pc:sldMkLst>
          <pc:docMk/>
          <pc:sldMk cId="1048534016" sldId="293"/>
        </pc:sldMkLst>
        <pc:spChg chg="mod">
          <ac:chgData name="Xiaowu Hu" userId="1c2ad0e2-5d15-48bc-b04e-219d9abe181a" providerId="ADAL" clId="{0EC2CCDD-6125-4FD5-B405-C615F498B421}" dt="2019-04-23T07:46:32.571" v="1012" actId="20577"/>
          <ac:spMkLst>
            <pc:docMk/>
            <pc:sldMk cId="1048534016" sldId="293"/>
            <ac:spMk id="2" creationId="{C37FADD2-34CA-400A-AB10-69C7F7FE2585}"/>
          </ac:spMkLst>
        </pc:spChg>
        <pc:spChg chg="mod">
          <ac:chgData name="Xiaowu Hu" userId="1c2ad0e2-5d15-48bc-b04e-219d9abe181a" providerId="ADAL" clId="{0EC2CCDD-6125-4FD5-B405-C615F498B421}" dt="2019-04-23T05:43:40.960" v="10" actId="12"/>
          <ac:spMkLst>
            <pc:docMk/>
            <pc:sldMk cId="1048534016" sldId="293"/>
            <ac:spMk id="3" creationId="{DE14F70A-A6C8-415E-BD8E-3BCE4CD7E2BC}"/>
          </ac:spMkLst>
        </pc:spChg>
        <pc:spChg chg="del">
          <ac:chgData name="Xiaowu Hu" userId="1c2ad0e2-5d15-48bc-b04e-219d9abe181a" providerId="ADAL" clId="{0EC2CCDD-6125-4FD5-B405-C615F498B421}" dt="2019-04-23T07:46:05.306" v="1007"/>
          <ac:spMkLst>
            <pc:docMk/>
            <pc:sldMk cId="1048534016" sldId="293"/>
            <ac:spMk id="8" creationId="{3B854194-185D-494D-905C-7C7CB2E30F6E}"/>
          </ac:spMkLst>
        </pc:spChg>
        <pc:spChg chg="del">
          <ac:chgData name="Xiaowu Hu" userId="1c2ad0e2-5d15-48bc-b04e-219d9abe181a" providerId="ADAL" clId="{0EC2CCDD-6125-4FD5-B405-C615F498B421}" dt="2019-04-23T07:46:05.306" v="1007"/>
          <ac:spMkLst>
            <pc:docMk/>
            <pc:sldMk cId="1048534016" sldId="293"/>
            <ac:spMk id="10" creationId="{B4F5FA0D-0104-4987-8241-EFF7C85B88DE}"/>
          </ac:spMkLst>
        </pc:spChg>
        <pc:picChg chg="del">
          <ac:chgData name="Xiaowu Hu" userId="1c2ad0e2-5d15-48bc-b04e-219d9abe181a" providerId="ADAL" clId="{0EC2CCDD-6125-4FD5-B405-C615F498B421}" dt="2019-04-23T07:46:05.306" v="1007"/>
          <ac:picMkLst>
            <pc:docMk/>
            <pc:sldMk cId="1048534016" sldId="293"/>
            <ac:picMk id="12" creationId="{2897127E-6CEF-446C-BE87-93B7C46E49D1}"/>
          </ac:picMkLst>
        </pc:picChg>
      </pc:sldChg>
      <pc:sldChg chg="del">
        <pc:chgData name="Xiaowu Hu" userId="1c2ad0e2-5d15-48bc-b04e-219d9abe181a" providerId="ADAL" clId="{0EC2CCDD-6125-4FD5-B405-C615F498B421}" dt="2019-04-23T08:16:51.317" v="2315" actId="2696"/>
        <pc:sldMkLst>
          <pc:docMk/>
          <pc:sldMk cId="2955232167" sldId="295"/>
        </pc:sldMkLst>
      </pc:sldChg>
      <pc:sldChg chg="modSp">
        <pc:chgData name="Xiaowu Hu" userId="1c2ad0e2-5d15-48bc-b04e-219d9abe181a" providerId="ADAL" clId="{0EC2CCDD-6125-4FD5-B405-C615F498B421}" dt="2019-04-23T08:20:04.242" v="2421" actId="1037"/>
        <pc:sldMkLst>
          <pc:docMk/>
          <pc:sldMk cId="2166440430" sldId="296"/>
        </pc:sldMkLst>
        <pc:spChg chg="mod">
          <ac:chgData name="Xiaowu Hu" userId="1c2ad0e2-5d15-48bc-b04e-219d9abe181a" providerId="ADAL" clId="{0EC2CCDD-6125-4FD5-B405-C615F498B421}" dt="2019-04-23T05:45:08.148" v="24"/>
          <ac:spMkLst>
            <pc:docMk/>
            <pc:sldMk cId="2166440430" sldId="296"/>
            <ac:spMk id="2" creationId="{CCEF8BCE-2B06-4B6F-B6F6-67BD6B41B202}"/>
          </ac:spMkLst>
        </pc:spChg>
        <pc:spChg chg="mod">
          <ac:chgData name="Xiaowu Hu" userId="1c2ad0e2-5d15-48bc-b04e-219d9abe181a" providerId="ADAL" clId="{0EC2CCDD-6125-4FD5-B405-C615F498B421}" dt="2019-04-23T08:19:48.462" v="2382" actId="121"/>
          <ac:spMkLst>
            <pc:docMk/>
            <pc:sldMk cId="2166440430" sldId="296"/>
            <ac:spMk id="3" creationId="{462FD0C0-E944-45D5-82D0-51CB1DE2056B}"/>
          </ac:spMkLst>
        </pc:spChg>
        <pc:spChg chg="mod">
          <ac:chgData name="Xiaowu Hu" userId="1c2ad0e2-5d15-48bc-b04e-219d9abe181a" providerId="ADAL" clId="{0EC2CCDD-6125-4FD5-B405-C615F498B421}" dt="2019-04-23T08:20:04.242" v="2421" actId="1037"/>
          <ac:spMkLst>
            <pc:docMk/>
            <pc:sldMk cId="2166440430" sldId="296"/>
            <ac:spMk id="4" creationId="{51CF223B-8CB6-43DF-8EE3-D0DEBED106EA}"/>
          </ac:spMkLst>
        </pc:spChg>
      </pc:sldChg>
      <pc:sldChg chg="del">
        <pc:chgData name="Xiaowu Hu" userId="1c2ad0e2-5d15-48bc-b04e-219d9abe181a" providerId="ADAL" clId="{0EC2CCDD-6125-4FD5-B405-C615F498B421}" dt="2019-04-23T08:41:32.928" v="3092" actId="2696"/>
        <pc:sldMkLst>
          <pc:docMk/>
          <pc:sldMk cId="146157918" sldId="297"/>
        </pc:sldMkLst>
      </pc:sldChg>
      <pc:sldChg chg="del">
        <pc:chgData name="Xiaowu Hu" userId="1c2ad0e2-5d15-48bc-b04e-219d9abe181a" providerId="ADAL" clId="{0EC2CCDD-6125-4FD5-B405-C615F498B421}" dt="2019-04-23T08:41:39.198" v="3096" actId="2696"/>
        <pc:sldMkLst>
          <pc:docMk/>
          <pc:sldMk cId="1021974741" sldId="298"/>
        </pc:sldMkLst>
      </pc:sldChg>
      <pc:sldChg chg="del">
        <pc:chgData name="Xiaowu Hu" userId="1c2ad0e2-5d15-48bc-b04e-219d9abe181a" providerId="ADAL" clId="{0EC2CCDD-6125-4FD5-B405-C615F498B421}" dt="2019-04-23T08:41:34.271" v="3093" actId="2696"/>
        <pc:sldMkLst>
          <pc:docMk/>
          <pc:sldMk cId="3991485537" sldId="299"/>
        </pc:sldMkLst>
      </pc:sldChg>
      <pc:sldChg chg="del">
        <pc:chgData name="Xiaowu Hu" userId="1c2ad0e2-5d15-48bc-b04e-219d9abe181a" providerId="ADAL" clId="{0EC2CCDD-6125-4FD5-B405-C615F498B421}" dt="2019-04-23T08:41:31.902" v="3091" actId="2696"/>
        <pc:sldMkLst>
          <pc:docMk/>
          <pc:sldMk cId="1472864738" sldId="300"/>
        </pc:sldMkLst>
      </pc:sldChg>
      <pc:sldChg chg="addSp delSp modSp">
        <pc:chgData name="Xiaowu Hu" userId="1c2ad0e2-5d15-48bc-b04e-219d9abe181a" providerId="ADAL" clId="{0EC2CCDD-6125-4FD5-B405-C615F498B421}" dt="2019-04-23T09:02:03.880" v="3791" actId="1038"/>
        <pc:sldMkLst>
          <pc:docMk/>
          <pc:sldMk cId="2494664419" sldId="302"/>
        </pc:sldMkLst>
        <pc:spChg chg="mod">
          <ac:chgData name="Xiaowu Hu" userId="1c2ad0e2-5d15-48bc-b04e-219d9abe181a" providerId="ADAL" clId="{0EC2CCDD-6125-4FD5-B405-C615F498B421}" dt="2019-04-23T09:01:01.965" v="3725" actId="27636"/>
          <ac:spMkLst>
            <pc:docMk/>
            <pc:sldMk cId="2494664419" sldId="302"/>
            <ac:spMk id="3" creationId="{2E213F6B-D331-4A21-B0FE-31E6B59844A3}"/>
          </ac:spMkLst>
        </pc:spChg>
        <pc:spChg chg="add mod">
          <ac:chgData name="Xiaowu Hu" userId="1c2ad0e2-5d15-48bc-b04e-219d9abe181a" providerId="ADAL" clId="{0EC2CCDD-6125-4FD5-B405-C615F498B421}" dt="2019-04-23T09:02:03.880" v="3791" actId="1038"/>
          <ac:spMkLst>
            <pc:docMk/>
            <pc:sldMk cId="2494664419" sldId="302"/>
            <ac:spMk id="12" creationId="{391A2958-AA79-4C41-82CF-72E41D963D8D}"/>
          </ac:spMkLst>
        </pc:spChg>
        <pc:picChg chg="add mod">
          <ac:chgData name="Xiaowu Hu" userId="1c2ad0e2-5d15-48bc-b04e-219d9abe181a" providerId="ADAL" clId="{0EC2CCDD-6125-4FD5-B405-C615F498B421}" dt="2019-04-23T09:01:43.014" v="3758" actId="14100"/>
          <ac:picMkLst>
            <pc:docMk/>
            <pc:sldMk cId="2494664419" sldId="302"/>
            <ac:picMk id="4" creationId="{6A5BE2B5-C818-4BAB-BCA1-8D9F31C14FC8}"/>
          </ac:picMkLst>
        </pc:picChg>
        <pc:picChg chg="mod">
          <ac:chgData name="Xiaowu Hu" userId="1c2ad0e2-5d15-48bc-b04e-219d9abe181a" providerId="ADAL" clId="{0EC2CCDD-6125-4FD5-B405-C615F498B421}" dt="2019-04-23T09:01:40.097" v="3757" actId="1035"/>
          <ac:picMkLst>
            <pc:docMk/>
            <pc:sldMk cId="2494664419" sldId="302"/>
            <ac:picMk id="8" creationId="{1EF6F7DF-2E93-454B-A98A-952762A4EBCE}"/>
          </ac:picMkLst>
        </pc:picChg>
        <pc:picChg chg="del">
          <ac:chgData name="Xiaowu Hu" userId="1c2ad0e2-5d15-48bc-b04e-219d9abe181a" providerId="ADAL" clId="{0EC2CCDD-6125-4FD5-B405-C615F498B421}" dt="2019-04-23T09:00:22.081" v="3691" actId="478"/>
          <ac:picMkLst>
            <pc:docMk/>
            <pc:sldMk cId="2494664419" sldId="302"/>
            <ac:picMk id="9" creationId="{F9DAF958-8B6B-44F7-9069-6922E1102B15}"/>
          </ac:picMkLst>
        </pc:picChg>
        <pc:picChg chg="mod">
          <ac:chgData name="Xiaowu Hu" userId="1c2ad0e2-5d15-48bc-b04e-219d9abe181a" providerId="ADAL" clId="{0EC2CCDD-6125-4FD5-B405-C615F498B421}" dt="2019-04-23T09:01:45.774" v="3759" actId="14100"/>
          <ac:picMkLst>
            <pc:docMk/>
            <pc:sldMk cId="2494664419" sldId="302"/>
            <ac:picMk id="10" creationId="{C2703050-8DF5-4BEB-A973-B57BE2CC70DD}"/>
          </ac:picMkLst>
        </pc:picChg>
        <pc:picChg chg="mod">
          <ac:chgData name="Xiaowu Hu" userId="1c2ad0e2-5d15-48bc-b04e-219d9abe181a" providerId="ADAL" clId="{0EC2CCDD-6125-4FD5-B405-C615F498B421}" dt="2019-04-23T09:01:48.574" v="3760" actId="14100"/>
          <ac:picMkLst>
            <pc:docMk/>
            <pc:sldMk cId="2494664419" sldId="302"/>
            <ac:picMk id="11" creationId="{21372CF3-0A29-4974-AD4A-1CE7CCD9D1A6}"/>
          </ac:picMkLst>
        </pc:picChg>
      </pc:sldChg>
      <pc:sldChg chg="del">
        <pc:chgData name="Xiaowu Hu" userId="1c2ad0e2-5d15-48bc-b04e-219d9abe181a" providerId="ADAL" clId="{0EC2CCDD-6125-4FD5-B405-C615F498B421}" dt="2019-04-23T09:26:30.456" v="3921" actId="2696"/>
        <pc:sldMkLst>
          <pc:docMk/>
          <pc:sldMk cId="766841650" sldId="10005"/>
        </pc:sldMkLst>
      </pc:sldChg>
      <pc:sldChg chg="addSp delSp modSp del">
        <pc:chgData name="Xiaowu Hu" userId="1c2ad0e2-5d15-48bc-b04e-219d9abe181a" providerId="ADAL" clId="{0EC2CCDD-6125-4FD5-B405-C615F498B421}" dt="2019-04-23T08:01:04.129" v="1374" actId="2696"/>
        <pc:sldMkLst>
          <pc:docMk/>
          <pc:sldMk cId="637689752" sldId="10037"/>
        </pc:sldMkLst>
        <pc:spChg chg="add mod">
          <ac:chgData name="Xiaowu Hu" userId="1c2ad0e2-5d15-48bc-b04e-219d9abe181a" providerId="ADAL" clId="{0EC2CCDD-6125-4FD5-B405-C615F498B421}" dt="2019-04-23T08:00:21.497" v="1348"/>
          <ac:spMkLst>
            <pc:docMk/>
            <pc:sldMk cId="637689752" sldId="10037"/>
            <ac:spMk id="3" creationId="{B9678199-4236-4C19-BA15-B4EA8823024B}"/>
          </ac:spMkLst>
        </pc:spChg>
        <pc:graphicFrameChg chg="del">
          <ac:chgData name="Xiaowu Hu" userId="1c2ad0e2-5d15-48bc-b04e-219d9abe181a" providerId="ADAL" clId="{0EC2CCDD-6125-4FD5-B405-C615F498B421}" dt="2019-04-23T08:00:21.497" v="1348"/>
          <ac:graphicFrameMkLst>
            <pc:docMk/>
            <pc:sldMk cId="637689752" sldId="10037"/>
            <ac:graphicFrameMk id="16" creationId="{FD32B0E6-3AA2-4DF9-A6F7-A1A8D2BFA687}"/>
          </ac:graphicFrameMkLst>
        </pc:graphicFrameChg>
      </pc:sldChg>
      <pc:sldChg chg="addSp delSp modSp">
        <pc:chgData name="Xiaowu Hu" userId="1c2ad0e2-5d15-48bc-b04e-219d9abe181a" providerId="ADAL" clId="{0EC2CCDD-6125-4FD5-B405-C615F498B421}" dt="2019-04-23T09:23:45.437" v="3912" actId="17032"/>
        <pc:sldMkLst>
          <pc:docMk/>
          <pc:sldMk cId="2137207056" sldId="10038"/>
        </pc:sldMkLst>
        <pc:spChg chg="mod">
          <ac:chgData name="Xiaowu Hu" userId="1c2ad0e2-5d15-48bc-b04e-219d9abe181a" providerId="ADAL" clId="{0EC2CCDD-6125-4FD5-B405-C615F498B421}" dt="2019-04-23T07:45:44.265" v="1005" actId="1038"/>
          <ac:spMkLst>
            <pc:docMk/>
            <pc:sldMk cId="2137207056" sldId="10038"/>
            <ac:spMk id="2" creationId="{3A21C155-5D35-47FB-A87F-B097B5AD4076}"/>
          </ac:spMkLst>
        </pc:spChg>
        <pc:spChg chg="add del mod">
          <ac:chgData name="Xiaowu Hu" userId="1c2ad0e2-5d15-48bc-b04e-219d9abe181a" providerId="ADAL" clId="{0EC2CCDD-6125-4FD5-B405-C615F498B421}" dt="2019-04-23T07:30:05.032" v="37" actId="478"/>
          <ac:spMkLst>
            <pc:docMk/>
            <pc:sldMk cId="2137207056" sldId="10038"/>
            <ac:spMk id="6" creationId="{A7145A51-011A-4091-9C7C-EFBF7C0CCFD8}"/>
          </ac:spMkLst>
        </pc:spChg>
        <pc:spChg chg="add mod">
          <ac:chgData name="Xiaowu Hu" userId="1c2ad0e2-5d15-48bc-b04e-219d9abe181a" providerId="ADAL" clId="{0EC2CCDD-6125-4FD5-B405-C615F498B421}" dt="2019-04-23T07:36:57.734" v="320" actId="1037"/>
          <ac:spMkLst>
            <pc:docMk/>
            <pc:sldMk cId="2137207056" sldId="10038"/>
            <ac:spMk id="15" creationId="{2774F9E0-0BF0-4147-A3BA-627F1BC8761A}"/>
          </ac:spMkLst>
        </pc:spChg>
        <pc:spChg chg="add mod">
          <ac:chgData name="Xiaowu Hu" userId="1c2ad0e2-5d15-48bc-b04e-219d9abe181a" providerId="ADAL" clId="{0EC2CCDD-6125-4FD5-B405-C615F498B421}" dt="2019-04-23T07:37:16.706" v="349" actId="1038"/>
          <ac:spMkLst>
            <pc:docMk/>
            <pc:sldMk cId="2137207056" sldId="10038"/>
            <ac:spMk id="19" creationId="{37B92DD7-FAC3-40B9-ADBA-B84EB3AB5CD5}"/>
          </ac:spMkLst>
        </pc:spChg>
        <pc:spChg chg="add mod">
          <ac:chgData name="Xiaowu Hu" userId="1c2ad0e2-5d15-48bc-b04e-219d9abe181a" providerId="ADAL" clId="{0EC2CCDD-6125-4FD5-B405-C615F498B421}" dt="2019-04-23T07:44:14.565" v="693" actId="1036"/>
          <ac:spMkLst>
            <pc:docMk/>
            <pc:sldMk cId="2137207056" sldId="10038"/>
            <ac:spMk id="21" creationId="{20831164-6ECC-4D29-9384-C8BCBAAF8B0C}"/>
          </ac:spMkLst>
        </pc:spChg>
        <pc:spChg chg="add mod">
          <ac:chgData name="Xiaowu Hu" userId="1c2ad0e2-5d15-48bc-b04e-219d9abe181a" providerId="ADAL" clId="{0EC2CCDD-6125-4FD5-B405-C615F498B421}" dt="2019-04-23T07:44:20.068" v="714" actId="1036"/>
          <ac:spMkLst>
            <pc:docMk/>
            <pc:sldMk cId="2137207056" sldId="10038"/>
            <ac:spMk id="22" creationId="{DB89FE4F-14DB-4293-B367-D127FD42841C}"/>
          </ac:spMkLst>
        </pc:spChg>
        <pc:spChg chg="add mod">
          <ac:chgData name="Xiaowu Hu" userId="1c2ad0e2-5d15-48bc-b04e-219d9abe181a" providerId="ADAL" clId="{0EC2CCDD-6125-4FD5-B405-C615F498B421}" dt="2019-04-23T07:44:58.876" v="952" actId="1036"/>
          <ac:spMkLst>
            <pc:docMk/>
            <pc:sldMk cId="2137207056" sldId="10038"/>
            <ac:spMk id="23" creationId="{B4FEB84F-8532-4BD5-AFFE-49AC07EB7AED}"/>
          </ac:spMkLst>
        </pc:spChg>
        <pc:spChg chg="add mod">
          <ac:chgData name="Xiaowu Hu" userId="1c2ad0e2-5d15-48bc-b04e-219d9abe181a" providerId="ADAL" clId="{0EC2CCDD-6125-4FD5-B405-C615F498B421}" dt="2019-04-23T07:45:17.519" v="981" actId="1036"/>
          <ac:spMkLst>
            <pc:docMk/>
            <pc:sldMk cId="2137207056" sldId="10038"/>
            <ac:spMk id="24" creationId="{DDC35572-BC0E-41E2-B2CB-D55ADA125788}"/>
          </ac:spMkLst>
        </pc:spChg>
        <pc:spChg chg="add mod">
          <ac:chgData name="Xiaowu Hu" userId="1c2ad0e2-5d15-48bc-b04e-219d9abe181a" providerId="ADAL" clId="{0EC2CCDD-6125-4FD5-B405-C615F498B421}" dt="2019-04-23T07:44:33.103" v="770" actId="1036"/>
          <ac:spMkLst>
            <pc:docMk/>
            <pc:sldMk cId="2137207056" sldId="10038"/>
            <ac:spMk id="25" creationId="{81232B69-E8A8-440F-980A-4C914D077C22}"/>
          </ac:spMkLst>
        </pc:spChg>
        <pc:spChg chg="add mod">
          <ac:chgData name="Xiaowu Hu" userId="1c2ad0e2-5d15-48bc-b04e-219d9abe181a" providerId="ADAL" clId="{0EC2CCDD-6125-4FD5-B405-C615F498B421}" dt="2019-04-23T07:45:20.200" v="989" actId="1036"/>
          <ac:spMkLst>
            <pc:docMk/>
            <pc:sldMk cId="2137207056" sldId="10038"/>
            <ac:spMk id="26" creationId="{F33D1965-B8B1-4297-AA35-D833312ACBC2}"/>
          </ac:spMkLst>
        </pc:spChg>
        <pc:spChg chg="add del mod">
          <ac:chgData name="Xiaowu Hu" userId="1c2ad0e2-5d15-48bc-b04e-219d9abe181a" providerId="ADAL" clId="{0EC2CCDD-6125-4FD5-B405-C615F498B421}" dt="2019-04-23T09:14:00.294" v="3801" actId="478"/>
          <ac:spMkLst>
            <pc:docMk/>
            <pc:sldMk cId="2137207056" sldId="10038"/>
            <ac:spMk id="28" creationId="{C347E569-2EFA-4127-B7C1-AE6A90A6FB65}"/>
          </ac:spMkLst>
        </pc:spChg>
        <pc:spChg chg="add mod">
          <ac:chgData name="Xiaowu Hu" userId="1c2ad0e2-5d15-48bc-b04e-219d9abe181a" providerId="ADAL" clId="{0EC2CCDD-6125-4FD5-B405-C615F498B421}" dt="2019-04-23T09:17:12.170" v="3854" actId="1076"/>
          <ac:spMkLst>
            <pc:docMk/>
            <pc:sldMk cId="2137207056" sldId="10038"/>
            <ac:spMk id="29" creationId="{5BC91A9E-5E43-4443-BBD4-14A5EA1BAD38}"/>
          </ac:spMkLst>
        </pc:spChg>
        <pc:spChg chg="add mod">
          <ac:chgData name="Xiaowu Hu" userId="1c2ad0e2-5d15-48bc-b04e-219d9abe181a" providerId="ADAL" clId="{0EC2CCDD-6125-4FD5-B405-C615F498B421}" dt="2019-04-23T09:17:15.530" v="3855" actId="1076"/>
          <ac:spMkLst>
            <pc:docMk/>
            <pc:sldMk cId="2137207056" sldId="10038"/>
            <ac:spMk id="30" creationId="{4CE3C479-49A2-41ED-9142-D50B51C22662}"/>
          </ac:spMkLst>
        </pc:spChg>
        <pc:spChg chg="add mod">
          <ac:chgData name="Xiaowu Hu" userId="1c2ad0e2-5d15-48bc-b04e-219d9abe181a" providerId="ADAL" clId="{0EC2CCDD-6125-4FD5-B405-C615F498B421}" dt="2019-04-23T09:17:04.469" v="3852" actId="1076"/>
          <ac:spMkLst>
            <pc:docMk/>
            <pc:sldMk cId="2137207056" sldId="10038"/>
            <ac:spMk id="31" creationId="{9B6CDC02-7D4F-4E68-BDE6-161C068140AC}"/>
          </ac:spMkLst>
        </pc:spChg>
        <pc:spChg chg="add mod">
          <ac:chgData name="Xiaowu Hu" userId="1c2ad0e2-5d15-48bc-b04e-219d9abe181a" providerId="ADAL" clId="{0EC2CCDD-6125-4FD5-B405-C615F498B421}" dt="2019-04-23T09:21:37.453" v="3897" actId="1036"/>
          <ac:spMkLst>
            <pc:docMk/>
            <pc:sldMk cId="2137207056" sldId="10038"/>
            <ac:spMk id="32" creationId="{96C1B886-27FB-457B-911E-47557A630465}"/>
          </ac:spMkLst>
        </pc:spChg>
        <pc:spChg chg="add mod">
          <ac:chgData name="Xiaowu Hu" userId="1c2ad0e2-5d15-48bc-b04e-219d9abe181a" providerId="ADAL" clId="{0EC2CCDD-6125-4FD5-B405-C615F498B421}" dt="2019-04-23T09:16:03.043" v="3828" actId="1076"/>
          <ac:spMkLst>
            <pc:docMk/>
            <pc:sldMk cId="2137207056" sldId="10038"/>
            <ac:spMk id="33" creationId="{D34CE3A0-DB37-4AA3-A7CB-4F9D3EFF6D73}"/>
          </ac:spMkLst>
        </pc:spChg>
        <pc:spChg chg="add mod">
          <ac:chgData name="Xiaowu Hu" userId="1c2ad0e2-5d15-48bc-b04e-219d9abe181a" providerId="ADAL" clId="{0EC2CCDD-6125-4FD5-B405-C615F498B421}" dt="2019-04-23T09:16:43.378" v="3849" actId="1076"/>
          <ac:spMkLst>
            <pc:docMk/>
            <pc:sldMk cId="2137207056" sldId="10038"/>
            <ac:spMk id="34" creationId="{046AA92F-02B3-489C-93CC-B0EF2A4140A0}"/>
          </ac:spMkLst>
        </pc:spChg>
        <pc:spChg chg="add mod">
          <ac:chgData name="Xiaowu Hu" userId="1c2ad0e2-5d15-48bc-b04e-219d9abe181a" providerId="ADAL" clId="{0EC2CCDD-6125-4FD5-B405-C615F498B421}" dt="2019-04-23T09:16:55.730" v="3851" actId="1076"/>
          <ac:spMkLst>
            <pc:docMk/>
            <pc:sldMk cId="2137207056" sldId="10038"/>
            <ac:spMk id="35" creationId="{3CAD3571-140B-40E4-98A5-18826D6EC103}"/>
          </ac:spMkLst>
        </pc:spChg>
        <pc:spChg chg="add mod">
          <ac:chgData name="Xiaowu Hu" userId="1c2ad0e2-5d15-48bc-b04e-219d9abe181a" providerId="ADAL" clId="{0EC2CCDD-6125-4FD5-B405-C615F498B421}" dt="2019-04-23T09:16:31.330" v="3843" actId="1076"/>
          <ac:spMkLst>
            <pc:docMk/>
            <pc:sldMk cId="2137207056" sldId="10038"/>
            <ac:spMk id="36" creationId="{BE8E5BB9-2FB0-4054-8E83-AC58640F228A}"/>
          </ac:spMkLst>
        </pc:spChg>
        <pc:spChg chg="add mod">
          <ac:chgData name="Xiaowu Hu" userId="1c2ad0e2-5d15-48bc-b04e-219d9abe181a" providerId="ADAL" clId="{0EC2CCDD-6125-4FD5-B405-C615F498B421}" dt="2019-04-23T09:16:45.965" v="3850" actId="1076"/>
          <ac:spMkLst>
            <pc:docMk/>
            <pc:sldMk cId="2137207056" sldId="10038"/>
            <ac:spMk id="37" creationId="{22A16B96-D764-4EBD-A3D4-F63D01DD7222}"/>
          </ac:spMkLst>
        </pc:spChg>
        <pc:spChg chg="add del mod">
          <ac:chgData name="Xiaowu Hu" userId="1c2ad0e2-5d15-48bc-b04e-219d9abe181a" providerId="ADAL" clId="{0EC2CCDD-6125-4FD5-B405-C615F498B421}" dt="2019-04-23T09:19:05.846" v="3858" actId="478"/>
          <ac:spMkLst>
            <pc:docMk/>
            <pc:sldMk cId="2137207056" sldId="10038"/>
            <ac:spMk id="38" creationId="{4D49D145-0151-4C84-93F7-6A25DE671299}"/>
          </ac:spMkLst>
        </pc:spChg>
        <pc:spChg chg="add del mod">
          <ac:chgData name="Xiaowu Hu" userId="1c2ad0e2-5d15-48bc-b04e-219d9abe181a" providerId="ADAL" clId="{0EC2CCDD-6125-4FD5-B405-C615F498B421}" dt="2019-04-23T09:19:16.483" v="3860" actId="478"/>
          <ac:spMkLst>
            <pc:docMk/>
            <pc:sldMk cId="2137207056" sldId="10038"/>
            <ac:spMk id="39" creationId="{5C2A0554-1509-4D2C-B405-266214CCCE3D}"/>
          </ac:spMkLst>
        </pc:spChg>
        <pc:spChg chg="add mod">
          <ac:chgData name="Xiaowu Hu" userId="1c2ad0e2-5d15-48bc-b04e-219d9abe181a" providerId="ADAL" clId="{0EC2CCDD-6125-4FD5-B405-C615F498B421}" dt="2019-04-23T09:22:24.698" v="3900" actId="17032"/>
          <ac:spMkLst>
            <pc:docMk/>
            <pc:sldMk cId="2137207056" sldId="10038"/>
            <ac:spMk id="40" creationId="{86B1C4C6-EE54-47C8-B99F-40C62CDDF793}"/>
          </ac:spMkLst>
        </pc:spChg>
        <pc:spChg chg="add del mod">
          <ac:chgData name="Xiaowu Hu" userId="1c2ad0e2-5d15-48bc-b04e-219d9abe181a" providerId="ADAL" clId="{0EC2CCDD-6125-4FD5-B405-C615F498B421}" dt="2019-04-23T09:19:47.163" v="3863" actId="478"/>
          <ac:spMkLst>
            <pc:docMk/>
            <pc:sldMk cId="2137207056" sldId="10038"/>
            <ac:spMk id="41" creationId="{07D8994B-067F-4EF2-97DA-0FFD329ADA82}"/>
          </ac:spMkLst>
        </pc:spChg>
        <pc:spChg chg="add del mod">
          <ac:chgData name="Xiaowu Hu" userId="1c2ad0e2-5d15-48bc-b04e-219d9abe181a" providerId="ADAL" clId="{0EC2CCDD-6125-4FD5-B405-C615F498B421}" dt="2019-04-23T09:19:55.529" v="3865" actId="478"/>
          <ac:spMkLst>
            <pc:docMk/>
            <pc:sldMk cId="2137207056" sldId="10038"/>
            <ac:spMk id="42" creationId="{C6AE74A8-F9E8-40A8-9202-F427BC7DAE77}"/>
          </ac:spMkLst>
        </pc:spChg>
        <pc:spChg chg="add mod">
          <ac:chgData name="Xiaowu Hu" userId="1c2ad0e2-5d15-48bc-b04e-219d9abe181a" providerId="ADAL" clId="{0EC2CCDD-6125-4FD5-B405-C615F498B421}" dt="2019-04-23T09:22:33.348" v="3902" actId="17032"/>
          <ac:spMkLst>
            <pc:docMk/>
            <pc:sldMk cId="2137207056" sldId="10038"/>
            <ac:spMk id="43" creationId="{4E958DD5-3FB5-4EA9-AF65-5D8308BCF1C6}"/>
          </ac:spMkLst>
        </pc:spChg>
        <pc:spChg chg="add mod">
          <ac:chgData name="Xiaowu Hu" userId="1c2ad0e2-5d15-48bc-b04e-219d9abe181a" providerId="ADAL" clId="{0EC2CCDD-6125-4FD5-B405-C615F498B421}" dt="2019-04-23T09:22:29.508" v="3901" actId="17032"/>
          <ac:spMkLst>
            <pc:docMk/>
            <pc:sldMk cId="2137207056" sldId="10038"/>
            <ac:spMk id="44" creationId="{2FB59506-11E7-4F22-B467-0D1A806DB097}"/>
          </ac:spMkLst>
        </pc:spChg>
        <pc:spChg chg="add mod">
          <ac:chgData name="Xiaowu Hu" userId="1c2ad0e2-5d15-48bc-b04e-219d9abe181a" providerId="ADAL" clId="{0EC2CCDD-6125-4FD5-B405-C615F498B421}" dt="2019-04-23T09:22:37.509" v="3903" actId="17032"/>
          <ac:spMkLst>
            <pc:docMk/>
            <pc:sldMk cId="2137207056" sldId="10038"/>
            <ac:spMk id="45" creationId="{C23B2298-1164-4E72-8A85-B61EB521D538}"/>
          </ac:spMkLst>
        </pc:spChg>
        <pc:spChg chg="add del mod">
          <ac:chgData name="Xiaowu Hu" userId="1c2ad0e2-5d15-48bc-b04e-219d9abe181a" providerId="ADAL" clId="{0EC2CCDD-6125-4FD5-B405-C615F498B421}" dt="2019-04-23T09:21:48.535" v="3898" actId="478"/>
          <ac:spMkLst>
            <pc:docMk/>
            <pc:sldMk cId="2137207056" sldId="10038"/>
            <ac:spMk id="46" creationId="{B53FD53F-78F9-4F00-AAE0-688DDFA2E45F}"/>
          </ac:spMkLst>
        </pc:spChg>
        <pc:spChg chg="add del mod">
          <ac:chgData name="Xiaowu Hu" userId="1c2ad0e2-5d15-48bc-b04e-219d9abe181a" providerId="ADAL" clId="{0EC2CCDD-6125-4FD5-B405-C615F498B421}" dt="2019-04-23T09:22:59.827" v="3907" actId="478"/>
          <ac:spMkLst>
            <pc:docMk/>
            <pc:sldMk cId="2137207056" sldId="10038"/>
            <ac:spMk id="47" creationId="{92E4204A-0D04-4EA0-8FBB-ABE26A646A38}"/>
          </ac:spMkLst>
        </pc:spChg>
        <pc:spChg chg="add del mod">
          <ac:chgData name="Xiaowu Hu" userId="1c2ad0e2-5d15-48bc-b04e-219d9abe181a" providerId="ADAL" clId="{0EC2CCDD-6125-4FD5-B405-C615F498B421}" dt="2019-04-23T09:23:33.859" v="3910" actId="478"/>
          <ac:spMkLst>
            <pc:docMk/>
            <pc:sldMk cId="2137207056" sldId="10038"/>
            <ac:spMk id="48" creationId="{374B8708-526E-43DE-B784-CD04303EA42F}"/>
          </ac:spMkLst>
        </pc:spChg>
        <pc:spChg chg="add mod">
          <ac:chgData name="Xiaowu Hu" userId="1c2ad0e2-5d15-48bc-b04e-219d9abe181a" providerId="ADAL" clId="{0EC2CCDD-6125-4FD5-B405-C615F498B421}" dt="2019-04-23T09:22:41.220" v="3904" actId="17032"/>
          <ac:spMkLst>
            <pc:docMk/>
            <pc:sldMk cId="2137207056" sldId="10038"/>
            <ac:spMk id="49" creationId="{23CF2FC6-B165-426A-AD35-939425E88CB7}"/>
          </ac:spMkLst>
        </pc:spChg>
        <pc:spChg chg="add mod">
          <ac:chgData name="Xiaowu Hu" userId="1c2ad0e2-5d15-48bc-b04e-219d9abe181a" providerId="ADAL" clId="{0EC2CCDD-6125-4FD5-B405-C615F498B421}" dt="2019-04-23T09:23:08.484" v="3909" actId="17032"/>
          <ac:spMkLst>
            <pc:docMk/>
            <pc:sldMk cId="2137207056" sldId="10038"/>
            <ac:spMk id="50" creationId="{CE484CD3-D799-4290-B153-A6BA1FEB7685}"/>
          </ac:spMkLst>
        </pc:spChg>
        <pc:spChg chg="add mod">
          <ac:chgData name="Xiaowu Hu" userId="1c2ad0e2-5d15-48bc-b04e-219d9abe181a" providerId="ADAL" clId="{0EC2CCDD-6125-4FD5-B405-C615F498B421}" dt="2019-04-23T09:23:45.437" v="3912" actId="17032"/>
          <ac:spMkLst>
            <pc:docMk/>
            <pc:sldMk cId="2137207056" sldId="10038"/>
            <ac:spMk id="51" creationId="{A6823149-2ABC-4822-AEE3-76D88C391931}"/>
          </ac:spMkLst>
        </pc:spChg>
        <pc:picChg chg="del mod">
          <ac:chgData name="Xiaowu Hu" userId="1c2ad0e2-5d15-48bc-b04e-219d9abe181a" providerId="ADAL" clId="{0EC2CCDD-6125-4FD5-B405-C615F498B421}" dt="2019-04-23T07:34:06.876" v="107" actId="478"/>
          <ac:picMkLst>
            <pc:docMk/>
            <pc:sldMk cId="2137207056" sldId="10038"/>
            <ac:picMk id="3" creationId="{1D49F79F-10CB-4D65-8ECA-E7C29D174AAD}"/>
          </ac:picMkLst>
        </pc:picChg>
        <pc:picChg chg="add mod">
          <ac:chgData name="Xiaowu Hu" userId="1c2ad0e2-5d15-48bc-b04e-219d9abe181a" providerId="ADAL" clId="{0EC2CCDD-6125-4FD5-B405-C615F498B421}" dt="2019-04-23T07:35:54.473" v="176" actId="1038"/>
          <ac:picMkLst>
            <pc:docMk/>
            <pc:sldMk cId="2137207056" sldId="10038"/>
            <ac:picMk id="4" creationId="{DDF966A0-F125-440E-B43B-1FEEC6F5A46E}"/>
          </ac:picMkLst>
        </pc:picChg>
        <pc:picChg chg="add mod">
          <ac:chgData name="Xiaowu Hu" userId="1c2ad0e2-5d15-48bc-b04e-219d9abe181a" providerId="ADAL" clId="{0EC2CCDD-6125-4FD5-B405-C615F498B421}" dt="2019-04-23T07:44:10.833" v="679" actId="1036"/>
          <ac:picMkLst>
            <pc:docMk/>
            <pc:sldMk cId="2137207056" sldId="10038"/>
            <ac:picMk id="5" creationId="{5495F619-4E26-4319-909F-9392E1424F7E}"/>
          </ac:picMkLst>
        </pc:picChg>
        <pc:picChg chg="add mod">
          <ac:chgData name="Xiaowu Hu" userId="1c2ad0e2-5d15-48bc-b04e-219d9abe181a" providerId="ADAL" clId="{0EC2CCDD-6125-4FD5-B405-C615F498B421}" dt="2019-04-23T07:44:08.632" v="671" actId="1036"/>
          <ac:picMkLst>
            <pc:docMk/>
            <pc:sldMk cId="2137207056" sldId="10038"/>
            <ac:picMk id="7" creationId="{21C654C0-C206-40B8-9754-6AA9B7E206B6}"/>
          </ac:picMkLst>
        </pc:picChg>
        <pc:picChg chg="add mod">
          <ac:chgData name="Xiaowu Hu" userId="1c2ad0e2-5d15-48bc-b04e-219d9abe181a" providerId="ADAL" clId="{0EC2CCDD-6125-4FD5-B405-C615F498B421}" dt="2019-04-23T07:44:16.388" v="703" actId="1036"/>
          <ac:picMkLst>
            <pc:docMk/>
            <pc:sldMk cId="2137207056" sldId="10038"/>
            <ac:picMk id="8" creationId="{C319F9E6-7E83-4679-BCC8-01F5BB52C3B4}"/>
          </ac:picMkLst>
        </pc:picChg>
        <pc:picChg chg="add mod">
          <ac:chgData name="Xiaowu Hu" userId="1c2ad0e2-5d15-48bc-b04e-219d9abe181a" providerId="ADAL" clId="{0EC2CCDD-6125-4FD5-B405-C615F498B421}" dt="2019-04-23T09:18:35.684" v="3856" actId="14100"/>
          <ac:picMkLst>
            <pc:docMk/>
            <pc:sldMk cId="2137207056" sldId="10038"/>
            <ac:picMk id="9" creationId="{9B68ECDA-5E8E-493E-A47E-5B412E2C4915}"/>
          </ac:picMkLst>
        </pc:picChg>
        <pc:picChg chg="add mod">
          <ac:chgData name="Xiaowu Hu" userId="1c2ad0e2-5d15-48bc-b04e-219d9abe181a" providerId="ADAL" clId="{0EC2CCDD-6125-4FD5-B405-C615F498B421}" dt="2019-04-23T07:45:00.882" v="954" actId="1036"/>
          <ac:picMkLst>
            <pc:docMk/>
            <pc:sldMk cId="2137207056" sldId="10038"/>
            <ac:picMk id="10" creationId="{AAD79185-BBF1-4C1B-B70E-220FFDCD0A90}"/>
          </ac:picMkLst>
        </pc:picChg>
        <pc:picChg chg="add mod">
          <ac:chgData name="Xiaowu Hu" userId="1c2ad0e2-5d15-48bc-b04e-219d9abe181a" providerId="ADAL" clId="{0EC2CCDD-6125-4FD5-B405-C615F498B421}" dt="2019-04-23T07:44:44.500" v="855" actId="1036"/>
          <ac:picMkLst>
            <pc:docMk/>
            <pc:sldMk cId="2137207056" sldId="10038"/>
            <ac:picMk id="11" creationId="{7FC8DA67-7C39-415D-A32E-DC8FAC37B2E1}"/>
          </ac:picMkLst>
        </pc:picChg>
        <pc:picChg chg="add mod">
          <ac:chgData name="Xiaowu Hu" userId="1c2ad0e2-5d15-48bc-b04e-219d9abe181a" providerId="ADAL" clId="{0EC2CCDD-6125-4FD5-B405-C615F498B421}" dt="2019-04-23T07:45:12.948" v="968" actId="1036"/>
          <ac:picMkLst>
            <pc:docMk/>
            <pc:sldMk cId="2137207056" sldId="10038"/>
            <ac:picMk id="12" creationId="{80D1A9BB-1CB7-4096-B701-ADC1E06A0128}"/>
          </ac:picMkLst>
        </pc:picChg>
        <pc:picChg chg="add mod">
          <ac:chgData name="Xiaowu Hu" userId="1c2ad0e2-5d15-48bc-b04e-219d9abe181a" providerId="ADAL" clId="{0EC2CCDD-6125-4FD5-B405-C615F498B421}" dt="2019-04-23T07:44:38.616" v="812" actId="1036"/>
          <ac:picMkLst>
            <pc:docMk/>
            <pc:sldMk cId="2137207056" sldId="10038"/>
            <ac:picMk id="13" creationId="{665F0212-F9B9-4DF6-B2A2-0F3A09C20507}"/>
          </ac:picMkLst>
        </pc:picChg>
        <pc:picChg chg="del">
          <ac:chgData name="Xiaowu Hu" userId="1c2ad0e2-5d15-48bc-b04e-219d9abe181a" providerId="ADAL" clId="{0EC2CCDD-6125-4FD5-B405-C615F498B421}" dt="2019-04-23T07:27:23.504" v="26" actId="478"/>
          <ac:picMkLst>
            <pc:docMk/>
            <pc:sldMk cId="2137207056" sldId="10038"/>
            <ac:picMk id="14" creationId="{FA0F3E31-29E4-4F3C-9F6A-09B200145725}"/>
          </ac:picMkLst>
        </pc:picChg>
        <pc:picChg chg="del">
          <ac:chgData name="Xiaowu Hu" userId="1c2ad0e2-5d15-48bc-b04e-219d9abe181a" providerId="ADAL" clId="{0EC2CCDD-6125-4FD5-B405-C615F498B421}" dt="2019-04-23T07:27:24.292" v="27" actId="478"/>
          <ac:picMkLst>
            <pc:docMk/>
            <pc:sldMk cId="2137207056" sldId="10038"/>
            <ac:picMk id="18" creationId="{D5DD0613-CE9A-48E8-AFC4-2143B17893D2}"/>
          </ac:picMkLst>
        </pc:picChg>
        <pc:picChg chg="del">
          <ac:chgData name="Xiaowu Hu" userId="1c2ad0e2-5d15-48bc-b04e-219d9abe181a" providerId="ADAL" clId="{0EC2CCDD-6125-4FD5-B405-C615F498B421}" dt="2019-04-23T07:27:25.076" v="28" actId="478"/>
          <ac:picMkLst>
            <pc:docMk/>
            <pc:sldMk cId="2137207056" sldId="10038"/>
            <ac:picMk id="20" creationId="{83CDEBF6-63AE-4172-895C-4DBDDD395147}"/>
          </ac:picMkLst>
        </pc:picChg>
      </pc:sldChg>
      <pc:sldChg chg="addSp delSp modSp mod setBg setClrOvrMap">
        <pc:chgData name="Xiaowu Hu" userId="1c2ad0e2-5d15-48bc-b04e-219d9abe181a" providerId="ADAL" clId="{0EC2CCDD-6125-4FD5-B405-C615F498B421}" dt="2019-04-23T10:52:27.198" v="4590" actId="20577"/>
        <pc:sldMkLst>
          <pc:docMk/>
          <pc:sldMk cId="3874954193" sldId="10039"/>
        </pc:sldMkLst>
        <pc:spChg chg="del mod">
          <ac:chgData name="Xiaowu Hu" userId="1c2ad0e2-5d15-48bc-b04e-219d9abe181a" providerId="ADAL" clId="{0EC2CCDD-6125-4FD5-B405-C615F498B421}" dt="2019-04-23T07:52:52.455" v="1055" actId="478"/>
          <ac:spMkLst>
            <pc:docMk/>
            <pc:sldMk cId="3874954193" sldId="10039"/>
            <ac:spMk id="2" creationId="{1A259553-4028-4023-B5D1-67EF8696BE73}"/>
          </ac:spMkLst>
        </pc:spChg>
        <pc:spChg chg="mod">
          <ac:chgData name="Xiaowu Hu" userId="1c2ad0e2-5d15-48bc-b04e-219d9abe181a" providerId="ADAL" clId="{0EC2CCDD-6125-4FD5-B405-C615F498B421}" dt="2019-04-23T10:52:27.198" v="4590" actId="20577"/>
          <ac:spMkLst>
            <pc:docMk/>
            <pc:sldMk cId="3874954193" sldId="10039"/>
            <ac:spMk id="3" creationId="{956EF62F-5D7A-458D-9ABE-02959346A5E4}"/>
          </ac:spMkLst>
        </pc:spChg>
        <pc:spChg chg="add mod">
          <ac:chgData name="Xiaowu Hu" userId="1c2ad0e2-5d15-48bc-b04e-219d9abe181a" providerId="ADAL" clId="{0EC2CCDD-6125-4FD5-B405-C615F498B421}" dt="2019-04-23T07:53:04.669" v="1087"/>
          <ac:spMkLst>
            <pc:docMk/>
            <pc:sldMk cId="3874954193" sldId="10039"/>
            <ac:spMk id="6" creationId="{20D3D693-09C0-4352-93FB-444F1500628C}"/>
          </ac:spMkLst>
        </pc:spChg>
        <pc:spChg chg="add del">
          <ac:chgData name="Xiaowu Hu" userId="1c2ad0e2-5d15-48bc-b04e-219d9abe181a" providerId="ADAL" clId="{0EC2CCDD-6125-4FD5-B405-C615F498B421}" dt="2019-04-23T07:47:51.018" v="1022" actId="26606"/>
          <ac:spMkLst>
            <pc:docMk/>
            <pc:sldMk cId="3874954193" sldId="10039"/>
            <ac:spMk id="11" creationId="{CF62D2A7-8207-488C-9F46-316BA81A16C8}"/>
          </ac:spMkLst>
        </pc:spChg>
        <pc:picChg chg="mod ord">
          <ac:chgData name="Xiaowu Hu" userId="1c2ad0e2-5d15-48bc-b04e-219d9abe181a" providerId="ADAL" clId="{0EC2CCDD-6125-4FD5-B405-C615F498B421}" dt="2019-04-23T07:48:23.717" v="1026" actId="1037"/>
          <ac:picMkLst>
            <pc:docMk/>
            <pc:sldMk cId="3874954193" sldId="10039"/>
            <ac:picMk id="4" creationId="{95BE9421-1E87-4314-9D24-FEA23D5A2AF6}"/>
          </ac:picMkLst>
        </pc:picChg>
        <pc:picChg chg="add del">
          <ac:chgData name="Xiaowu Hu" userId="1c2ad0e2-5d15-48bc-b04e-219d9abe181a" providerId="ADAL" clId="{0EC2CCDD-6125-4FD5-B405-C615F498B421}" dt="2019-04-23T07:47:47.945" v="1020" actId="26606"/>
          <ac:picMkLst>
            <pc:docMk/>
            <pc:sldMk cId="3874954193" sldId="10039"/>
            <ac:picMk id="9" creationId="{54DDEBDD-D8BD-41A6-8A0D-B00E3768B0F9}"/>
          </ac:picMkLst>
        </pc:picChg>
      </pc:sldChg>
      <pc:sldChg chg="addSp delSp modSp modAnim">
        <pc:chgData name="Xiaowu Hu" userId="1c2ad0e2-5d15-48bc-b04e-219d9abe181a" providerId="ADAL" clId="{0EC2CCDD-6125-4FD5-B405-C615F498B421}" dt="2019-04-23T10:38:56.003" v="4195"/>
        <pc:sldMkLst>
          <pc:docMk/>
          <pc:sldMk cId="329310236" sldId="10040"/>
        </pc:sldMkLst>
        <pc:spChg chg="mod">
          <ac:chgData name="Xiaowu Hu" userId="1c2ad0e2-5d15-48bc-b04e-219d9abe181a" providerId="ADAL" clId="{0EC2CCDD-6125-4FD5-B405-C615F498B421}" dt="2019-04-23T07:52:36.616" v="1054" actId="120"/>
          <ac:spMkLst>
            <pc:docMk/>
            <pc:sldMk cId="329310236" sldId="10040"/>
            <ac:spMk id="2" creationId="{13F6C8CF-369A-4B11-8BF5-9BE5B4F0D0FD}"/>
          </ac:spMkLst>
        </pc:spChg>
        <pc:spChg chg="add del mod">
          <ac:chgData name="Xiaowu Hu" userId="1c2ad0e2-5d15-48bc-b04e-219d9abe181a" providerId="ADAL" clId="{0EC2CCDD-6125-4FD5-B405-C615F498B421}" dt="2019-04-23T07:52:26.712" v="1051" actId="478"/>
          <ac:spMkLst>
            <pc:docMk/>
            <pc:sldMk cId="329310236" sldId="10040"/>
            <ac:spMk id="3" creationId="{ED00A808-3BAA-4502-AB3F-B924B647A466}"/>
          </ac:spMkLst>
        </pc:spChg>
        <pc:spChg chg="add mod">
          <ac:chgData name="Xiaowu Hu" userId="1c2ad0e2-5d15-48bc-b04e-219d9abe181a" providerId="ADAL" clId="{0EC2CCDD-6125-4FD5-B405-C615F498B421}" dt="2019-04-23T08:36:46.918" v="3063"/>
          <ac:spMkLst>
            <pc:docMk/>
            <pc:sldMk cId="329310236" sldId="10040"/>
            <ac:spMk id="4" creationId="{7CFA0798-8B6C-4C1A-BCED-E9CB1DA877B1}"/>
          </ac:spMkLst>
        </pc:spChg>
        <pc:picChg chg="add mod">
          <ac:chgData name="Xiaowu Hu" userId="1c2ad0e2-5d15-48bc-b04e-219d9abe181a" providerId="ADAL" clId="{0EC2CCDD-6125-4FD5-B405-C615F498B421}" dt="2019-04-23T10:33:57.628" v="4163" actId="1076"/>
          <ac:picMkLst>
            <pc:docMk/>
            <pc:sldMk cId="329310236" sldId="10040"/>
            <ac:picMk id="5" creationId="{501398D7-98C8-489B-B2D1-60C5E38C8AF2}"/>
          </ac:picMkLst>
        </pc:picChg>
        <pc:picChg chg="add mod">
          <ac:chgData name="Xiaowu Hu" userId="1c2ad0e2-5d15-48bc-b04e-219d9abe181a" providerId="ADAL" clId="{0EC2CCDD-6125-4FD5-B405-C615F498B421}" dt="2019-04-23T10:38:15.356" v="4185" actId="1076"/>
          <ac:picMkLst>
            <pc:docMk/>
            <pc:sldMk cId="329310236" sldId="10040"/>
            <ac:picMk id="6" creationId="{2D526D66-E3BD-43BD-91E3-693AC65BFF32}"/>
          </ac:picMkLst>
        </pc:picChg>
        <pc:picChg chg="add mod">
          <ac:chgData name="Xiaowu Hu" userId="1c2ad0e2-5d15-48bc-b04e-219d9abe181a" providerId="ADAL" clId="{0EC2CCDD-6125-4FD5-B405-C615F498B421}" dt="2019-04-23T10:38:17.293" v="4186" actId="1076"/>
          <ac:picMkLst>
            <pc:docMk/>
            <pc:sldMk cId="329310236" sldId="10040"/>
            <ac:picMk id="7" creationId="{B7DA65EA-538F-447D-9BAB-6ED32261F010}"/>
          </ac:picMkLst>
        </pc:picChg>
        <pc:picChg chg="add mod">
          <ac:chgData name="Xiaowu Hu" userId="1c2ad0e2-5d15-48bc-b04e-219d9abe181a" providerId="ADAL" clId="{0EC2CCDD-6125-4FD5-B405-C615F498B421}" dt="2019-04-23T10:38:32.342" v="4190" actId="1076"/>
          <ac:picMkLst>
            <pc:docMk/>
            <pc:sldMk cId="329310236" sldId="10040"/>
            <ac:picMk id="8" creationId="{EADC6AA2-54AE-4D19-90E6-6875095659B7}"/>
          </ac:picMkLst>
        </pc:picChg>
        <pc:picChg chg="mod">
          <ac:chgData name="Xiaowu Hu" userId="1c2ad0e2-5d15-48bc-b04e-219d9abe181a" providerId="ADAL" clId="{0EC2CCDD-6125-4FD5-B405-C615F498B421}" dt="2019-04-23T10:38:42.980" v="4192" actId="1076"/>
          <ac:picMkLst>
            <pc:docMk/>
            <pc:sldMk cId="329310236" sldId="10040"/>
            <ac:picMk id="3074" creationId="{0501F5DC-CAC3-454C-84D0-227537149554}"/>
          </ac:picMkLst>
        </pc:picChg>
        <pc:picChg chg="mod">
          <ac:chgData name="Xiaowu Hu" userId="1c2ad0e2-5d15-48bc-b04e-219d9abe181a" providerId="ADAL" clId="{0EC2CCDD-6125-4FD5-B405-C615F498B421}" dt="2019-04-23T10:38:53.628" v="4194" actId="1076"/>
          <ac:picMkLst>
            <pc:docMk/>
            <pc:sldMk cId="329310236" sldId="10040"/>
            <ac:picMk id="3076" creationId="{778CF2D0-4B13-474D-B61C-C21462E95472}"/>
          </ac:picMkLst>
        </pc:picChg>
      </pc:sldChg>
      <pc:sldChg chg="addSp delSp modSp modAnim">
        <pc:chgData name="Xiaowu Hu" userId="1c2ad0e2-5d15-48bc-b04e-219d9abe181a" providerId="ADAL" clId="{0EC2CCDD-6125-4FD5-B405-C615F498B421}" dt="2019-04-23T10:56:16.214" v="4613"/>
        <pc:sldMkLst>
          <pc:docMk/>
          <pc:sldMk cId="958664257" sldId="10041"/>
        </pc:sldMkLst>
        <pc:spChg chg="del mod">
          <ac:chgData name="Xiaowu Hu" userId="1c2ad0e2-5d15-48bc-b04e-219d9abe181a" providerId="ADAL" clId="{0EC2CCDD-6125-4FD5-B405-C615F498B421}" dt="2019-04-23T07:54:20.215" v="1141" actId="478"/>
          <ac:spMkLst>
            <pc:docMk/>
            <pc:sldMk cId="958664257" sldId="10041"/>
            <ac:spMk id="2" creationId="{379789D2-9F0C-4972-846A-1DFDBD1A5BEC}"/>
          </ac:spMkLst>
        </pc:spChg>
        <pc:spChg chg="del">
          <ac:chgData name="Xiaowu Hu" userId="1c2ad0e2-5d15-48bc-b04e-219d9abe181a" providerId="ADAL" clId="{0EC2CCDD-6125-4FD5-B405-C615F498B421}" dt="2019-04-23T07:52:05.996" v="1049" actId="478"/>
          <ac:spMkLst>
            <pc:docMk/>
            <pc:sldMk cId="958664257" sldId="10041"/>
            <ac:spMk id="3" creationId="{69259DC4-6733-4AC3-A19D-97AC08F3E813}"/>
          </ac:spMkLst>
        </pc:spChg>
        <pc:spChg chg="del">
          <ac:chgData name="Xiaowu Hu" userId="1c2ad0e2-5d15-48bc-b04e-219d9abe181a" providerId="ADAL" clId="{0EC2CCDD-6125-4FD5-B405-C615F498B421}" dt="2019-04-23T07:52:03.869" v="1048" actId="478"/>
          <ac:spMkLst>
            <pc:docMk/>
            <pc:sldMk cId="958664257" sldId="10041"/>
            <ac:spMk id="4" creationId="{E413AE6B-7E9D-42B3-A402-445E5815DFEC}"/>
          </ac:spMkLst>
        </pc:spChg>
        <pc:spChg chg="add del mod">
          <ac:chgData name="Xiaowu Hu" userId="1c2ad0e2-5d15-48bc-b04e-219d9abe181a" providerId="ADAL" clId="{0EC2CCDD-6125-4FD5-B405-C615F498B421}" dt="2019-04-23T07:53:37.826" v="1091"/>
          <ac:spMkLst>
            <pc:docMk/>
            <pc:sldMk cId="958664257" sldId="10041"/>
            <ac:spMk id="5" creationId="{41D97B1C-A93D-4C45-8317-E10F996BA187}"/>
          </ac:spMkLst>
        </pc:spChg>
        <pc:spChg chg="add del mod">
          <ac:chgData name="Xiaowu Hu" userId="1c2ad0e2-5d15-48bc-b04e-219d9abe181a" providerId="ADAL" clId="{0EC2CCDD-6125-4FD5-B405-C615F498B421}" dt="2019-04-23T07:55:03.364" v="1167"/>
          <ac:spMkLst>
            <pc:docMk/>
            <pc:sldMk cId="958664257" sldId="10041"/>
            <ac:spMk id="6" creationId="{8A6BD5FB-838A-4CEA-B74B-EE2787C186FD}"/>
          </ac:spMkLst>
        </pc:spChg>
        <pc:spChg chg="add del mod">
          <ac:chgData name="Xiaowu Hu" userId="1c2ad0e2-5d15-48bc-b04e-219d9abe181a" providerId="ADAL" clId="{0EC2CCDD-6125-4FD5-B405-C615F498B421}" dt="2019-04-23T07:54:53.837" v="1159" actId="478"/>
          <ac:spMkLst>
            <pc:docMk/>
            <pc:sldMk cId="958664257" sldId="10041"/>
            <ac:spMk id="8" creationId="{FD127BFA-0089-423E-94B8-AAE1233A5EB1}"/>
          </ac:spMkLst>
        </pc:spChg>
        <pc:spChg chg="add del mod">
          <ac:chgData name="Xiaowu Hu" userId="1c2ad0e2-5d15-48bc-b04e-219d9abe181a" providerId="ADAL" clId="{0EC2CCDD-6125-4FD5-B405-C615F498B421}" dt="2019-04-23T07:54:31.278" v="1157" actId="478"/>
          <ac:spMkLst>
            <pc:docMk/>
            <pc:sldMk cId="958664257" sldId="10041"/>
            <ac:spMk id="10" creationId="{80413C87-257E-467F-9328-5ACCDF1189E7}"/>
          </ac:spMkLst>
        </pc:spChg>
        <pc:spChg chg="add del mod">
          <ac:chgData name="Xiaowu Hu" userId="1c2ad0e2-5d15-48bc-b04e-219d9abe181a" providerId="ADAL" clId="{0EC2CCDD-6125-4FD5-B405-C615F498B421}" dt="2019-04-23T07:54:38.572" v="1158" actId="478"/>
          <ac:spMkLst>
            <pc:docMk/>
            <pc:sldMk cId="958664257" sldId="10041"/>
            <ac:spMk id="11" creationId="{71E8602F-8865-4ED3-8F87-96A62AA0AB2D}"/>
          </ac:spMkLst>
        </pc:spChg>
        <pc:spChg chg="add del mod">
          <ac:chgData name="Xiaowu Hu" userId="1c2ad0e2-5d15-48bc-b04e-219d9abe181a" providerId="ADAL" clId="{0EC2CCDD-6125-4FD5-B405-C615F498B421}" dt="2019-04-23T07:55:03.364" v="1167"/>
          <ac:spMkLst>
            <pc:docMk/>
            <pc:sldMk cId="958664257" sldId="10041"/>
            <ac:spMk id="13" creationId="{EF9DF50D-E561-4ECF-82CB-53B635B64E31}"/>
          </ac:spMkLst>
        </pc:spChg>
        <pc:spChg chg="add del mod">
          <ac:chgData name="Xiaowu Hu" userId="1c2ad0e2-5d15-48bc-b04e-219d9abe181a" providerId="ADAL" clId="{0EC2CCDD-6125-4FD5-B405-C615F498B421}" dt="2019-04-23T07:55:08.541" v="1168"/>
          <ac:spMkLst>
            <pc:docMk/>
            <pc:sldMk cId="958664257" sldId="10041"/>
            <ac:spMk id="14" creationId="{9AC0ED84-D57A-4103-93CC-8793ACF27DB9}"/>
          </ac:spMkLst>
        </pc:spChg>
        <pc:spChg chg="add del mod">
          <ac:chgData name="Xiaowu Hu" userId="1c2ad0e2-5d15-48bc-b04e-219d9abe181a" providerId="ADAL" clId="{0EC2CCDD-6125-4FD5-B405-C615F498B421}" dt="2019-04-23T07:55:08.541" v="1168"/>
          <ac:spMkLst>
            <pc:docMk/>
            <pc:sldMk cId="958664257" sldId="10041"/>
            <ac:spMk id="15" creationId="{FA2181AF-FC4C-4897-A950-6819B1D1424C}"/>
          </ac:spMkLst>
        </pc:spChg>
        <pc:spChg chg="add del mod">
          <ac:chgData name="Xiaowu Hu" userId="1c2ad0e2-5d15-48bc-b04e-219d9abe181a" providerId="ADAL" clId="{0EC2CCDD-6125-4FD5-B405-C615F498B421}" dt="2019-04-23T07:55:12.333" v="1169"/>
          <ac:spMkLst>
            <pc:docMk/>
            <pc:sldMk cId="958664257" sldId="10041"/>
            <ac:spMk id="16" creationId="{7E9A6B80-7611-4E72-B03F-EF9BB88F6574}"/>
          </ac:spMkLst>
        </pc:spChg>
        <pc:spChg chg="add del mod">
          <ac:chgData name="Xiaowu Hu" userId="1c2ad0e2-5d15-48bc-b04e-219d9abe181a" providerId="ADAL" clId="{0EC2CCDD-6125-4FD5-B405-C615F498B421}" dt="2019-04-23T07:55:12.333" v="1169"/>
          <ac:spMkLst>
            <pc:docMk/>
            <pc:sldMk cId="958664257" sldId="10041"/>
            <ac:spMk id="17" creationId="{F2FE0F9A-2703-4BCA-9F3F-19FBA1D7C250}"/>
          </ac:spMkLst>
        </pc:spChg>
        <pc:spChg chg="add mod">
          <ac:chgData name="Xiaowu Hu" userId="1c2ad0e2-5d15-48bc-b04e-219d9abe181a" providerId="ADAL" clId="{0EC2CCDD-6125-4FD5-B405-C615F498B421}" dt="2019-04-23T07:55:17.222" v="1184"/>
          <ac:spMkLst>
            <pc:docMk/>
            <pc:sldMk cId="958664257" sldId="10041"/>
            <ac:spMk id="18" creationId="{49925266-0F94-42F1-BFF7-C5DBF694B8BC}"/>
          </ac:spMkLst>
        </pc:spChg>
        <pc:spChg chg="add del mod">
          <ac:chgData name="Xiaowu Hu" userId="1c2ad0e2-5d15-48bc-b04e-219d9abe181a" providerId="ADAL" clId="{0EC2CCDD-6125-4FD5-B405-C615F498B421}" dt="2019-04-23T07:56:49.339" v="1189" actId="478"/>
          <ac:spMkLst>
            <pc:docMk/>
            <pc:sldMk cId="958664257" sldId="10041"/>
            <ac:spMk id="19" creationId="{EE5751B4-4B65-4A39-8E86-B9D30160A583}"/>
          </ac:spMkLst>
        </pc:spChg>
        <pc:spChg chg="add mod">
          <ac:chgData name="Xiaowu Hu" userId="1c2ad0e2-5d15-48bc-b04e-219d9abe181a" providerId="ADAL" clId="{0EC2CCDD-6125-4FD5-B405-C615F498B421}" dt="2019-04-23T08:39:34.238" v="3084" actId="12"/>
          <ac:spMkLst>
            <pc:docMk/>
            <pc:sldMk cId="958664257" sldId="10041"/>
            <ac:spMk id="20" creationId="{47BA18ED-AD21-4246-A3D4-EF13D4F9325D}"/>
          </ac:spMkLst>
        </pc:spChg>
        <pc:picChg chg="add mod">
          <ac:chgData name="Xiaowu Hu" userId="1c2ad0e2-5d15-48bc-b04e-219d9abe181a" providerId="ADAL" clId="{0EC2CCDD-6125-4FD5-B405-C615F498B421}" dt="2019-04-23T08:39:22.906" v="3082" actId="1076"/>
          <ac:picMkLst>
            <pc:docMk/>
            <pc:sldMk cId="958664257" sldId="10041"/>
            <ac:picMk id="1026" creationId="{0911EE64-FBC0-4F36-875C-4C3A0ED47EB2}"/>
          </ac:picMkLst>
        </pc:picChg>
        <pc:picChg chg="add mod">
          <ac:chgData name="Xiaowu Hu" userId="1c2ad0e2-5d15-48bc-b04e-219d9abe181a" providerId="ADAL" clId="{0EC2CCDD-6125-4FD5-B405-C615F498B421}" dt="2019-04-23T10:56:04.328" v="4611" actId="1035"/>
          <ac:picMkLst>
            <pc:docMk/>
            <pc:sldMk cId="958664257" sldId="10041"/>
            <ac:picMk id="1028" creationId="{CB21B1B8-827F-4F16-A6F2-2C713AA46557}"/>
          </ac:picMkLst>
        </pc:picChg>
        <pc:picChg chg="del mod">
          <ac:chgData name="Xiaowu Hu" userId="1c2ad0e2-5d15-48bc-b04e-219d9abe181a" providerId="ADAL" clId="{0EC2CCDD-6125-4FD5-B405-C615F498B421}" dt="2019-04-23T08:37:16.871" v="3064" actId="478"/>
          <ac:picMkLst>
            <pc:docMk/>
            <pc:sldMk cId="958664257" sldId="10041"/>
            <ac:picMk id="4098" creationId="{DE3CA16F-F734-46B4-BF92-E39BAF8B756E}"/>
          </ac:picMkLst>
        </pc:picChg>
        <pc:picChg chg="del mod">
          <ac:chgData name="Xiaowu Hu" userId="1c2ad0e2-5d15-48bc-b04e-219d9abe181a" providerId="ADAL" clId="{0EC2CCDD-6125-4FD5-B405-C615F498B421}" dt="2019-04-23T10:55:33.338" v="4600" actId="478"/>
          <ac:picMkLst>
            <pc:docMk/>
            <pc:sldMk cId="958664257" sldId="10041"/>
            <ac:picMk id="4100" creationId="{3747CC00-19DF-4DCB-B9C0-23D8B6E5D3F5}"/>
          </ac:picMkLst>
        </pc:picChg>
        <pc:picChg chg="mod">
          <ac:chgData name="Xiaowu Hu" userId="1c2ad0e2-5d15-48bc-b04e-219d9abe181a" providerId="ADAL" clId="{0EC2CCDD-6125-4FD5-B405-C615F498B421}" dt="2019-04-23T10:55:51.319" v="4604" actId="1076"/>
          <ac:picMkLst>
            <pc:docMk/>
            <pc:sldMk cId="958664257" sldId="10041"/>
            <ac:picMk id="4102" creationId="{5C211396-A3CD-47E1-8849-D02388BE091E}"/>
          </ac:picMkLst>
        </pc:picChg>
        <pc:picChg chg="del mod">
          <ac:chgData name="Xiaowu Hu" userId="1c2ad0e2-5d15-48bc-b04e-219d9abe181a" providerId="ADAL" clId="{0EC2CCDD-6125-4FD5-B405-C615F498B421}" dt="2019-04-23T08:38:47.810" v="3070" actId="478"/>
          <ac:picMkLst>
            <pc:docMk/>
            <pc:sldMk cId="958664257" sldId="10041"/>
            <ac:picMk id="4104" creationId="{58BB595A-C03E-47FA-9227-76D8DD13278F}"/>
          </ac:picMkLst>
        </pc:picChg>
      </pc:sldChg>
      <pc:sldChg chg="add del">
        <pc:chgData name="Xiaowu Hu" userId="1c2ad0e2-5d15-48bc-b04e-219d9abe181a" providerId="ADAL" clId="{0EC2CCDD-6125-4FD5-B405-C615F498B421}" dt="2019-04-23T08:41:40.337" v="3097" actId="2696"/>
        <pc:sldMkLst>
          <pc:docMk/>
          <pc:sldMk cId="765184642" sldId="10042"/>
        </pc:sldMkLst>
      </pc:sldChg>
      <pc:sldChg chg="add del">
        <pc:chgData name="Xiaowu Hu" userId="1c2ad0e2-5d15-48bc-b04e-219d9abe181a" providerId="ADAL" clId="{0EC2CCDD-6125-4FD5-B405-C615F498B421}" dt="2019-04-23T08:41:38.034" v="3095" actId="2696"/>
        <pc:sldMkLst>
          <pc:docMk/>
          <pc:sldMk cId="594295931" sldId="10043"/>
        </pc:sldMkLst>
      </pc:sldChg>
      <pc:sldChg chg="del">
        <pc:chgData name="Xiaowu Hu" userId="1c2ad0e2-5d15-48bc-b04e-219d9abe181a" providerId="ADAL" clId="{0EC2CCDD-6125-4FD5-B405-C615F498B421}" dt="2019-04-23T08:41:36.610" v="3094" actId="2696"/>
        <pc:sldMkLst>
          <pc:docMk/>
          <pc:sldMk cId="2137803659" sldId="10044"/>
        </pc:sldMkLst>
      </pc:sldChg>
      <pc:sldChg chg="addSp delSp modSp add del modAnim">
        <pc:chgData name="Xiaowu Hu" userId="1c2ad0e2-5d15-48bc-b04e-219d9abe181a" providerId="ADAL" clId="{0EC2CCDD-6125-4FD5-B405-C615F498B421}" dt="2019-04-23T10:52:17.377" v="4582" actId="20577"/>
        <pc:sldMkLst>
          <pc:docMk/>
          <pc:sldMk cId="1800177393" sldId="10045"/>
        </pc:sldMkLst>
        <pc:spChg chg="mod">
          <ac:chgData name="Xiaowu Hu" userId="1c2ad0e2-5d15-48bc-b04e-219d9abe181a" providerId="ADAL" clId="{0EC2CCDD-6125-4FD5-B405-C615F498B421}" dt="2019-04-23T08:42:38.154" v="3100"/>
          <ac:spMkLst>
            <pc:docMk/>
            <pc:sldMk cId="1800177393" sldId="10045"/>
            <ac:spMk id="2" creationId="{54B6DED2-0F2B-44AE-B3B1-BCAD6E2C57A8}"/>
          </ac:spMkLst>
        </pc:spChg>
        <pc:spChg chg="mod">
          <ac:chgData name="Xiaowu Hu" userId="1c2ad0e2-5d15-48bc-b04e-219d9abe181a" providerId="ADAL" clId="{0EC2CCDD-6125-4FD5-B405-C615F498B421}" dt="2019-04-23T10:52:17.377" v="4582" actId="20577"/>
          <ac:spMkLst>
            <pc:docMk/>
            <pc:sldMk cId="1800177393" sldId="10045"/>
            <ac:spMk id="3" creationId="{B8B27428-E956-4852-9233-B1711CC42402}"/>
          </ac:spMkLst>
        </pc:spChg>
        <pc:picChg chg="add mod">
          <ac:chgData name="Xiaowu Hu" userId="1c2ad0e2-5d15-48bc-b04e-219d9abe181a" providerId="ADAL" clId="{0EC2CCDD-6125-4FD5-B405-C615F498B421}" dt="2019-04-23T08:48:15.157" v="3282" actId="1035"/>
          <ac:picMkLst>
            <pc:docMk/>
            <pc:sldMk cId="1800177393" sldId="10045"/>
            <ac:picMk id="2050" creationId="{58567D48-1FB2-4724-8309-B76B474FA7AF}"/>
          </ac:picMkLst>
        </pc:picChg>
        <pc:picChg chg="add mod">
          <ac:chgData name="Xiaowu Hu" userId="1c2ad0e2-5d15-48bc-b04e-219d9abe181a" providerId="ADAL" clId="{0EC2CCDD-6125-4FD5-B405-C615F498B421}" dt="2019-04-23T08:48:19.485" v="3289" actId="1038"/>
          <ac:picMkLst>
            <pc:docMk/>
            <pc:sldMk cId="1800177393" sldId="10045"/>
            <ac:picMk id="2052" creationId="{0C7644CF-9603-44BE-914F-D031F629F79E}"/>
          </ac:picMkLst>
        </pc:picChg>
        <pc:picChg chg="add del mod">
          <ac:chgData name="Xiaowu Hu" userId="1c2ad0e2-5d15-48bc-b04e-219d9abe181a" providerId="ADAL" clId="{0EC2CCDD-6125-4FD5-B405-C615F498B421}" dt="2019-04-23T08:50:36.252" v="3314" actId="478"/>
          <ac:picMkLst>
            <pc:docMk/>
            <pc:sldMk cId="1800177393" sldId="10045"/>
            <ac:picMk id="2054" creationId="{E7744D0D-477E-4605-B48A-C702164994EB}"/>
          </ac:picMkLst>
        </pc:picChg>
        <pc:picChg chg="add mod">
          <ac:chgData name="Xiaowu Hu" userId="1c2ad0e2-5d15-48bc-b04e-219d9abe181a" providerId="ADAL" clId="{0EC2CCDD-6125-4FD5-B405-C615F498B421}" dt="2019-04-23T08:50:45.375" v="3340" actId="14100"/>
          <ac:picMkLst>
            <pc:docMk/>
            <pc:sldMk cId="1800177393" sldId="10045"/>
            <ac:picMk id="2056" creationId="{54BD54A0-AA1E-4542-A06E-18534D23AEF8}"/>
          </ac:picMkLst>
        </pc:picChg>
        <pc:picChg chg="mod">
          <ac:chgData name="Xiaowu Hu" userId="1c2ad0e2-5d15-48bc-b04e-219d9abe181a" providerId="ADAL" clId="{0EC2CCDD-6125-4FD5-B405-C615F498B421}" dt="2019-04-23T08:48:28.835" v="3309" actId="14100"/>
          <ac:picMkLst>
            <pc:docMk/>
            <pc:sldMk cId="1800177393" sldId="10045"/>
            <ac:picMk id="18434" creationId="{8164CF35-8E3A-404D-BC31-6822635528D5}"/>
          </ac:picMkLst>
        </pc:picChg>
      </pc:sldChg>
      <pc:sldChg chg="addSp delSp modSp add">
        <pc:chgData name="Xiaowu Hu" userId="1c2ad0e2-5d15-48bc-b04e-219d9abe181a" providerId="ADAL" clId="{0EC2CCDD-6125-4FD5-B405-C615F498B421}" dt="2019-04-23T09:04:11.020" v="3797" actId="2711"/>
        <pc:sldMkLst>
          <pc:docMk/>
          <pc:sldMk cId="2458898536" sldId="10049"/>
        </pc:sldMkLst>
        <pc:spChg chg="mod">
          <ac:chgData name="Xiaowu Hu" userId="1c2ad0e2-5d15-48bc-b04e-219d9abe181a" providerId="ADAL" clId="{0EC2CCDD-6125-4FD5-B405-C615F498B421}" dt="2019-04-23T08:00:10.917" v="1347"/>
          <ac:spMkLst>
            <pc:docMk/>
            <pc:sldMk cId="2458898536" sldId="10049"/>
            <ac:spMk id="6" creationId="{A624F33A-20C5-4E34-8C5C-E3CD51BC0293}"/>
          </ac:spMkLst>
        </pc:spChg>
        <pc:spChg chg="del">
          <ac:chgData name="Xiaowu Hu" userId="1c2ad0e2-5d15-48bc-b04e-219d9abe181a" providerId="ADAL" clId="{0EC2CCDD-6125-4FD5-B405-C615F498B421}" dt="2019-04-23T08:00:38.966" v="1372" actId="478"/>
          <ac:spMkLst>
            <pc:docMk/>
            <pc:sldMk cId="2458898536" sldId="10049"/>
            <ac:spMk id="7" creationId="{7F2A2674-58B0-47D3-B6CA-493B85681699}"/>
          </ac:spMkLst>
        </pc:spChg>
        <pc:graphicFrameChg chg="add mod">
          <ac:chgData name="Xiaowu Hu" userId="1c2ad0e2-5d15-48bc-b04e-219d9abe181a" providerId="ADAL" clId="{0EC2CCDD-6125-4FD5-B405-C615F498B421}" dt="2019-04-23T09:04:11.020" v="3797" actId="2711"/>
          <ac:graphicFrameMkLst>
            <pc:docMk/>
            <pc:sldMk cId="2458898536" sldId="10049"/>
            <ac:graphicFrameMk id="4" creationId="{C43582D0-0135-418A-B4D4-22F7D3BB25EC}"/>
          </ac:graphicFrameMkLst>
        </pc:graphicFrameChg>
      </pc:sldChg>
      <pc:sldChg chg="modSp add ord">
        <pc:chgData name="Xiaowu Hu" userId="1c2ad0e2-5d15-48bc-b04e-219d9abe181a" providerId="ADAL" clId="{0EC2CCDD-6125-4FD5-B405-C615F498B421}" dt="2019-04-23T08:04:14.781" v="1792"/>
        <pc:sldMkLst>
          <pc:docMk/>
          <pc:sldMk cId="3046231375" sldId="10050"/>
        </pc:sldMkLst>
        <pc:spChg chg="mod">
          <ac:chgData name="Xiaowu Hu" userId="1c2ad0e2-5d15-48bc-b04e-219d9abe181a" providerId="ADAL" clId="{0EC2CCDD-6125-4FD5-B405-C615F498B421}" dt="2019-04-23T08:01:25.413" v="1418"/>
          <ac:spMkLst>
            <pc:docMk/>
            <pc:sldMk cId="3046231375" sldId="10050"/>
            <ac:spMk id="6" creationId="{A624F33A-20C5-4E34-8C5C-E3CD51BC0293}"/>
          </ac:spMkLst>
        </pc:spChg>
        <pc:spChg chg="mod">
          <ac:chgData name="Xiaowu Hu" userId="1c2ad0e2-5d15-48bc-b04e-219d9abe181a" providerId="ADAL" clId="{0EC2CCDD-6125-4FD5-B405-C615F498B421}" dt="2019-04-23T08:04:14.781" v="1792"/>
          <ac:spMkLst>
            <pc:docMk/>
            <pc:sldMk cId="3046231375" sldId="10050"/>
            <ac:spMk id="7" creationId="{7F2A2674-58B0-47D3-B6CA-493B85681699}"/>
          </ac:spMkLst>
        </pc:spChg>
      </pc:sldChg>
      <pc:sldChg chg="addSp delSp modSp add modNotesTx">
        <pc:chgData name="Xiaowu Hu" userId="1c2ad0e2-5d15-48bc-b04e-219d9abe181a" providerId="ADAL" clId="{0EC2CCDD-6125-4FD5-B405-C615F498B421}" dt="2019-04-23T10:22:59.368" v="4136" actId="12"/>
        <pc:sldMkLst>
          <pc:docMk/>
          <pc:sldMk cId="2372818179" sldId="10051"/>
        </pc:sldMkLst>
        <pc:spChg chg="mod">
          <ac:chgData name="Xiaowu Hu" userId="1c2ad0e2-5d15-48bc-b04e-219d9abe181a" providerId="ADAL" clId="{0EC2CCDD-6125-4FD5-B405-C615F498B421}" dt="2019-04-23T08:04:34.257" v="1800"/>
          <ac:spMkLst>
            <pc:docMk/>
            <pc:sldMk cId="2372818179" sldId="10051"/>
            <ac:spMk id="6" creationId="{A624F33A-20C5-4E34-8C5C-E3CD51BC0293}"/>
          </ac:spMkLst>
        </pc:spChg>
        <pc:spChg chg="mod">
          <ac:chgData name="Xiaowu Hu" userId="1c2ad0e2-5d15-48bc-b04e-219d9abe181a" providerId="ADAL" clId="{0EC2CCDD-6125-4FD5-B405-C615F498B421}" dt="2019-04-23T10:22:59.368" v="4136" actId="12"/>
          <ac:spMkLst>
            <pc:docMk/>
            <pc:sldMk cId="2372818179" sldId="10051"/>
            <ac:spMk id="7" creationId="{7F2A2674-58B0-47D3-B6CA-493B85681699}"/>
          </ac:spMkLst>
        </pc:spChg>
        <pc:graphicFrameChg chg="add del mod">
          <ac:chgData name="Xiaowu Hu" userId="1c2ad0e2-5d15-48bc-b04e-219d9abe181a" providerId="ADAL" clId="{0EC2CCDD-6125-4FD5-B405-C615F498B421}" dt="2019-04-23T08:08:12.724" v="1810" actId="478"/>
          <ac:graphicFrameMkLst>
            <pc:docMk/>
            <pc:sldMk cId="2372818179" sldId="10051"/>
            <ac:graphicFrameMk id="2" creationId="{011DA366-6340-4153-9576-3FD3E22A4D6F}"/>
          </ac:graphicFrameMkLst>
        </pc:graphicFrameChg>
        <pc:picChg chg="add del mod">
          <ac:chgData name="Xiaowu Hu" userId="1c2ad0e2-5d15-48bc-b04e-219d9abe181a" providerId="ADAL" clId="{0EC2CCDD-6125-4FD5-B405-C615F498B421}" dt="2019-04-23T09:40:59.930" v="3932" actId="478"/>
          <ac:picMkLst>
            <pc:docMk/>
            <pc:sldMk cId="2372818179" sldId="10051"/>
            <ac:picMk id="4" creationId="{28AFD1B5-9CDA-49F0-BDFF-A1861A2F316D}"/>
          </ac:picMkLst>
        </pc:picChg>
        <pc:picChg chg="add del mod">
          <ac:chgData name="Xiaowu Hu" userId="1c2ad0e2-5d15-48bc-b04e-219d9abe181a" providerId="ADAL" clId="{0EC2CCDD-6125-4FD5-B405-C615F498B421}" dt="2019-04-23T10:16:43.455" v="4134" actId="478"/>
          <ac:picMkLst>
            <pc:docMk/>
            <pc:sldMk cId="2372818179" sldId="10051"/>
            <ac:picMk id="8" creationId="{951F7576-5931-4B34-A51F-B3182E02F755}"/>
          </ac:picMkLst>
        </pc:picChg>
        <pc:picChg chg="add del mod">
          <ac:chgData name="Xiaowu Hu" userId="1c2ad0e2-5d15-48bc-b04e-219d9abe181a" providerId="ADAL" clId="{0EC2CCDD-6125-4FD5-B405-C615F498B421}" dt="2019-04-23T10:16:25.780" v="4129" actId="478"/>
          <ac:picMkLst>
            <pc:docMk/>
            <pc:sldMk cId="2372818179" sldId="10051"/>
            <ac:picMk id="10" creationId="{A6BAB968-FF30-404F-AE39-712EA4A81F02}"/>
          </ac:picMkLst>
        </pc:picChg>
        <pc:picChg chg="add del mod">
          <ac:chgData name="Xiaowu Hu" userId="1c2ad0e2-5d15-48bc-b04e-219d9abe181a" providerId="ADAL" clId="{0EC2CCDD-6125-4FD5-B405-C615F498B421}" dt="2019-04-23T10:16:26.911" v="4130" actId="478"/>
          <ac:picMkLst>
            <pc:docMk/>
            <pc:sldMk cId="2372818179" sldId="10051"/>
            <ac:picMk id="12" creationId="{7741D4DA-ECF3-4BCD-92D8-CDB7774326E4}"/>
          </ac:picMkLst>
        </pc:picChg>
        <pc:picChg chg="add del mod">
          <ac:chgData name="Xiaowu Hu" userId="1c2ad0e2-5d15-48bc-b04e-219d9abe181a" providerId="ADAL" clId="{0EC2CCDD-6125-4FD5-B405-C615F498B421}" dt="2019-04-23T10:16:23.943" v="4128" actId="478"/>
          <ac:picMkLst>
            <pc:docMk/>
            <pc:sldMk cId="2372818179" sldId="10051"/>
            <ac:picMk id="14" creationId="{E23332AE-0E90-4ED2-861A-547B603CCA8A}"/>
          </ac:picMkLst>
        </pc:picChg>
        <pc:picChg chg="add del mod">
          <ac:chgData name="Xiaowu Hu" userId="1c2ad0e2-5d15-48bc-b04e-219d9abe181a" providerId="ADAL" clId="{0EC2CCDD-6125-4FD5-B405-C615F498B421}" dt="2019-04-23T09:41:03.150" v="3934" actId="478"/>
          <ac:picMkLst>
            <pc:docMk/>
            <pc:sldMk cId="2372818179" sldId="10051"/>
            <ac:picMk id="16" creationId="{D43B60A8-CDEF-4EA8-9313-2EAB66BA63DD}"/>
          </ac:picMkLst>
        </pc:picChg>
        <pc:picChg chg="add del mod">
          <ac:chgData name="Xiaowu Hu" userId="1c2ad0e2-5d15-48bc-b04e-219d9abe181a" providerId="ADAL" clId="{0EC2CCDD-6125-4FD5-B405-C615F498B421}" dt="2019-04-23T10:16:23.118" v="4127" actId="478"/>
          <ac:picMkLst>
            <pc:docMk/>
            <pc:sldMk cId="2372818179" sldId="10051"/>
            <ac:picMk id="18" creationId="{07810B2B-8CEB-4E65-A91B-FD5962AD532C}"/>
          </ac:picMkLst>
        </pc:picChg>
      </pc:sldChg>
      <pc:sldChg chg="addSp modSp add">
        <pc:chgData name="Xiaowu Hu" userId="1c2ad0e2-5d15-48bc-b04e-219d9abe181a" providerId="ADAL" clId="{0EC2CCDD-6125-4FD5-B405-C615F498B421}" dt="2019-04-23T08:25:52.688" v="2678" actId="6549"/>
        <pc:sldMkLst>
          <pc:docMk/>
          <pc:sldMk cId="1095876660" sldId="10052"/>
        </pc:sldMkLst>
        <pc:spChg chg="mod">
          <ac:chgData name="Xiaowu Hu" userId="1c2ad0e2-5d15-48bc-b04e-219d9abe181a" providerId="ADAL" clId="{0EC2CCDD-6125-4FD5-B405-C615F498B421}" dt="2019-04-23T08:23:48.002" v="2632"/>
          <ac:spMkLst>
            <pc:docMk/>
            <pc:sldMk cId="1095876660" sldId="10052"/>
            <ac:spMk id="6" creationId="{A624F33A-20C5-4E34-8C5C-E3CD51BC0293}"/>
          </ac:spMkLst>
        </pc:spChg>
        <pc:spChg chg="mod">
          <ac:chgData name="Xiaowu Hu" userId="1c2ad0e2-5d15-48bc-b04e-219d9abe181a" providerId="ADAL" clId="{0EC2CCDD-6125-4FD5-B405-C615F498B421}" dt="2019-04-23T08:25:52.688" v="2678" actId="6549"/>
          <ac:spMkLst>
            <pc:docMk/>
            <pc:sldMk cId="1095876660" sldId="10052"/>
            <ac:spMk id="7" creationId="{7F2A2674-58B0-47D3-B6CA-493B85681699}"/>
          </ac:spMkLst>
        </pc:spChg>
        <pc:picChg chg="add mod">
          <ac:chgData name="Xiaowu Hu" userId="1c2ad0e2-5d15-48bc-b04e-219d9abe181a" providerId="ADAL" clId="{0EC2CCDD-6125-4FD5-B405-C615F498B421}" dt="2019-04-23T08:24:15.716" v="2643" actId="1076"/>
          <ac:picMkLst>
            <pc:docMk/>
            <pc:sldMk cId="1095876660" sldId="10052"/>
            <ac:picMk id="4" creationId="{8C80CA00-5D33-46E6-AB22-2FA7E00D3FFB}"/>
          </ac:picMkLst>
        </pc:picChg>
        <pc:picChg chg="add mod">
          <ac:chgData name="Xiaowu Hu" userId="1c2ad0e2-5d15-48bc-b04e-219d9abe181a" providerId="ADAL" clId="{0EC2CCDD-6125-4FD5-B405-C615F498B421}" dt="2019-04-23T08:24:22.744" v="2645" actId="1076"/>
          <ac:picMkLst>
            <pc:docMk/>
            <pc:sldMk cId="1095876660" sldId="10052"/>
            <ac:picMk id="5" creationId="{CE7D24F6-0F36-4FB5-B533-58FFA97B73B8}"/>
          </ac:picMkLst>
        </pc:picChg>
      </pc:sldChg>
      <pc:sldChg chg="modSp add">
        <pc:chgData name="Xiaowu Hu" userId="1c2ad0e2-5d15-48bc-b04e-219d9abe181a" providerId="ADAL" clId="{0EC2CCDD-6125-4FD5-B405-C615F498B421}" dt="2019-04-23T10:51:01.314" v="4570"/>
        <pc:sldMkLst>
          <pc:docMk/>
          <pc:sldMk cId="3173154095" sldId="10054"/>
        </pc:sldMkLst>
        <pc:spChg chg="mod">
          <ac:chgData name="Xiaowu Hu" userId="1c2ad0e2-5d15-48bc-b04e-219d9abe181a" providerId="ADAL" clId="{0EC2CCDD-6125-4FD5-B405-C615F498B421}" dt="2019-04-23T10:44:16.804" v="4215"/>
          <ac:spMkLst>
            <pc:docMk/>
            <pc:sldMk cId="3173154095" sldId="10054"/>
            <ac:spMk id="2" creationId="{FF241B08-320D-488D-AE4C-182EAB3AF0CB}"/>
          </ac:spMkLst>
        </pc:spChg>
        <pc:spChg chg="mod">
          <ac:chgData name="Xiaowu Hu" userId="1c2ad0e2-5d15-48bc-b04e-219d9abe181a" providerId="ADAL" clId="{0EC2CCDD-6125-4FD5-B405-C615F498B421}" dt="2019-04-23T10:51:01.314" v="4570"/>
          <ac:spMkLst>
            <pc:docMk/>
            <pc:sldMk cId="3173154095" sldId="10054"/>
            <ac:spMk id="3" creationId="{11DE7EF5-9E55-44C3-91EE-39DF46FD0841}"/>
          </ac:spMkLst>
        </pc:spChg>
      </pc:sldChg>
    </pc:docChg>
  </pc:docChgLst>
  <pc:docChgLst>
    <pc:chgData name="Lillian Zheng" userId="8dd1d8a3-3115-49c8-9e10-a45fd60a564f" providerId="ADAL" clId="{CF88F2EC-AC1F-4140-AD02-3730A5401FB4}"/>
    <pc:docChg chg="modSld">
      <pc:chgData name="Lillian Zheng" userId="8dd1d8a3-3115-49c8-9e10-a45fd60a564f" providerId="ADAL" clId="{CF88F2EC-AC1F-4140-AD02-3730A5401FB4}" dt="2019-04-09T02:35:26.541" v="1"/>
      <pc:docMkLst>
        <pc:docMk/>
      </pc:docMkLst>
      <pc:sldChg chg="modSp">
        <pc:chgData name="Lillian Zheng" userId="8dd1d8a3-3115-49c8-9e10-a45fd60a564f" providerId="ADAL" clId="{CF88F2EC-AC1F-4140-AD02-3730A5401FB4}" dt="2019-04-09T02:35:26.541" v="1"/>
        <pc:sldMkLst>
          <pc:docMk/>
          <pc:sldMk cId="2463244642" sldId="2788"/>
        </pc:sldMkLst>
        <pc:spChg chg="mod">
          <ac:chgData name="Lillian Zheng" userId="8dd1d8a3-3115-49c8-9e10-a45fd60a564f" providerId="ADAL" clId="{CF88F2EC-AC1F-4140-AD02-3730A5401FB4}" dt="2019-04-09T02:35:26.541" v="1"/>
          <ac:spMkLst>
            <pc:docMk/>
            <pc:sldMk cId="2463244642" sldId="2788"/>
            <ac:spMk id="9" creationId="{5D119B1D-E8E1-45F6-8218-BBED54A048C0}"/>
          </ac:spMkLst>
        </pc:spChg>
      </pc:sldChg>
    </pc:docChg>
  </pc:docChgLst>
  <pc:docChgLst>
    <pc:chgData name="Lillian Zheng" userId="S::lillzhen@microsoft.com::8dd1d8a3-3115-49c8-9e10-a45fd60a564f" providerId="AD" clId="Web-{57432BED-65FF-9066-4583-606AA1F96E0D}"/>
    <pc:docChg chg="modSld">
      <pc:chgData name="Lillian Zheng" userId="S::lillzhen@microsoft.com::8dd1d8a3-3115-49c8-9e10-a45fd60a564f" providerId="AD" clId="Web-{57432BED-65FF-9066-4583-606AA1F96E0D}" dt="2019-05-06T06:23:51.183" v="1"/>
      <pc:docMkLst>
        <pc:docMk/>
      </pc:docMkLst>
      <pc:sldChg chg="addSp delSp modSp">
        <pc:chgData name="Lillian Zheng" userId="S::lillzhen@microsoft.com::8dd1d8a3-3115-49c8-9e10-a45fd60a564f" providerId="AD" clId="Web-{57432BED-65FF-9066-4583-606AA1F96E0D}" dt="2019-05-06T06:23:51.183" v="1"/>
        <pc:sldMkLst>
          <pc:docMk/>
          <pc:sldMk cId="3160570686" sldId="2827"/>
        </pc:sldMkLst>
        <pc:picChg chg="add del mod">
          <ac:chgData name="Lillian Zheng" userId="S::lillzhen@microsoft.com::8dd1d8a3-3115-49c8-9e10-a45fd60a564f" providerId="AD" clId="Web-{57432BED-65FF-9066-4583-606AA1F96E0D}" dt="2019-05-06T06:23:51.183" v="1"/>
          <ac:picMkLst>
            <pc:docMk/>
            <pc:sldMk cId="3160570686" sldId="2827"/>
            <ac:picMk id="4" creationId="{121D3385-8FE4-4671-9E2C-65C8E7FBBAD1}"/>
          </ac:picMkLst>
        </pc:picChg>
      </pc:sldChg>
    </pc:docChg>
  </pc:docChgLst>
  <pc:docChgLst>
    <pc:chgData name="Yang Ou" userId="223bedba-f607-4ceb-b373-03e91a50c55f" providerId="ADAL" clId="{4484F032-1AC5-445E-979C-DB55D2C686D8}"/>
    <pc:docChg chg="undo redo custSel addSld delSld modSld sldOrd delMainMaster modSection">
      <pc:chgData name="Yang Ou" userId="223bedba-f607-4ceb-b373-03e91a50c55f" providerId="ADAL" clId="{4484F032-1AC5-445E-979C-DB55D2C686D8}" dt="2019-05-07T08:04:05.137" v="2332" actId="1076"/>
      <pc:docMkLst>
        <pc:docMk/>
      </pc:docMkLst>
      <pc:sldChg chg="addSp delSp modSp add mod ord modTransition modAnim modShow">
        <pc:chgData name="Yang Ou" userId="223bedba-f607-4ceb-b373-03e91a50c55f" providerId="ADAL" clId="{4484F032-1AC5-445E-979C-DB55D2C686D8}" dt="2019-04-25T07:38:36.919" v="1677"/>
        <pc:sldMkLst>
          <pc:docMk/>
          <pc:sldMk cId="285032313" sldId="257"/>
        </pc:sldMkLst>
        <pc:spChg chg="mod">
          <ac:chgData name="Yang Ou" userId="223bedba-f607-4ceb-b373-03e91a50c55f" providerId="ADAL" clId="{4484F032-1AC5-445E-979C-DB55D2C686D8}" dt="2019-04-17T09:45:48.030" v="107" actId="122"/>
          <ac:spMkLst>
            <pc:docMk/>
            <pc:sldMk cId="285032313" sldId="257"/>
            <ac:spMk id="2" creationId="{9FAAFFDF-F962-BC4A-97AC-714A4EF1B1D5}"/>
          </ac:spMkLst>
        </pc:spChg>
        <pc:spChg chg="del mod">
          <ac:chgData name="Yang Ou" userId="223bedba-f607-4ceb-b373-03e91a50c55f" providerId="ADAL" clId="{4484F032-1AC5-445E-979C-DB55D2C686D8}" dt="2019-04-17T09:39:43.898" v="28" actId="478"/>
          <ac:spMkLst>
            <pc:docMk/>
            <pc:sldMk cId="285032313" sldId="257"/>
            <ac:spMk id="3" creationId="{EC39E987-07B4-4B47-9D63-27FED1B5D7E0}"/>
          </ac:spMkLst>
        </pc:spChg>
        <pc:spChg chg="add del">
          <ac:chgData name="Yang Ou" userId="223bedba-f607-4ceb-b373-03e91a50c55f" providerId="ADAL" clId="{4484F032-1AC5-445E-979C-DB55D2C686D8}" dt="2019-04-17T09:38:57.953" v="15"/>
          <ac:spMkLst>
            <pc:docMk/>
            <pc:sldMk cId="285032313" sldId="257"/>
            <ac:spMk id="4" creationId="{9D59CB0D-BCEB-45DC-BBA0-159966D198C9}"/>
          </ac:spMkLst>
        </pc:spChg>
        <pc:spChg chg="add mod topLvl">
          <ac:chgData name="Yang Ou" userId="223bedba-f607-4ceb-b373-03e91a50c55f" providerId="ADAL" clId="{4484F032-1AC5-445E-979C-DB55D2C686D8}" dt="2019-04-17T09:45:11.040" v="98" actId="465"/>
          <ac:spMkLst>
            <pc:docMk/>
            <pc:sldMk cId="285032313" sldId="257"/>
            <ac:spMk id="5" creationId="{474A1032-AF96-4F48-81D6-0C9F1B5A09D7}"/>
          </ac:spMkLst>
        </pc:spChg>
        <pc:spChg chg="add mod topLvl">
          <ac:chgData name="Yang Ou" userId="223bedba-f607-4ceb-b373-03e91a50c55f" providerId="ADAL" clId="{4484F032-1AC5-445E-979C-DB55D2C686D8}" dt="2019-04-18T06:34:51.309" v="412" actId="164"/>
          <ac:spMkLst>
            <pc:docMk/>
            <pc:sldMk cId="285032313" sldId="257"/>
            <ac:spMk id="6" creationId="{C798BB24-CD26-4787-B155-3526E20B6B9A}"/>
          </ac:spMkLst>
        </pc:spChg>
        <pc:spChg chg="add del mod">
          <ac:chgData name="Yang Ou" userId="223bedba-f607-4ceb-b373-03e91a50c55f" providerId="ADAL" clId="{4484F032-1AC5-445E-979C-DB55D2C686D8}" dt="2019-04-17T09:40:14.410" v="37" actId="478"/>
          <ac:spMkLst>
            <pc:docMk/>
            <pc:sldMk cId="285032313" sldId="257"/>
            <ac:spMk id="7" creationId="{4D8D6F92-00CD-4144-9E7B-0FA86FA609DE}"/>
          </ac:spMkLst>
        </pc:spChg>
        <pc:spChg chg="add del mod">
          <ac:chgData name="Yang Ou" userId="223bedba-f607-4ceb-b373-03e91a50c55f" providerId="ADAL" clId="{4484F032-1AC5-445E-979C-DB55D2C686D8}" dt="2019-04-17T09:40:14.410" v="37" actId="478"/>
          <ac:spMkLst>
            <pc:docMk/>
            <pc:sldMk cId="285032313" sldId="257"/>
            <ac:spMk id="8" creationId="{A058FDD7-02AC-4703-9E4D-8E64772098E6}"/>
          </ac:spMkLst>
        </pc:spChg>
        <pc:spChg chg="add del mod">
          <ac:chgData name="Yang Ou" userId="223bedba-f607-4ceb-b373-03e91a50c55f" providerId="ADAL" clId="{4484F032-1AC5-445E-979C-DB55D2C686D8}" dt="2019-04-17T09:40:14.410" v="37" actId="478"/>
          <ac:spMkLst>
            <pc:docMk/>
            <pc:sldMk cId="285032313" sldId="257"/>
            <ac:spMk id="9" creationId="{2B40A76F-E9E3-4596-B310-F21F7DAC88BA}"/>
          </ac:spMkLst>
        </pc:spChg>
        <pc:spChg chg="add del mod">
          <ac:chgData name="Yang Ou" userId="223bedba-f607-4ceb-b373-03e91a50c55f" providerId="ADAL" clId="{4484F032-1AC5-445E-979C-DB55D2C686D8}" dt="2019-04-17T09:41:10.584" v="55" actId="478"/>
          <ac:spMkLst>
            <pc:docMk/>
            <pc:sldMk cId="285032313" sldId="257"/>
            <ac:spMk id="10" creationId="{F13F0310-BD52-4FF7-9347-152C186FA37D}"/>
          </ac:spMkLst>
        </pc:spChg>
        <pc:spChg chg="add del mod">
          <ac:chgData name="Yang Ou" userId="223bedba-f607-4ceb-b373-03e91a50c55f" providerId="ADAL" clId="{4484F032-1AC5-445E-979C-DB55D2C686D8}" dt="2019-04-17T09:41:10.584" v="55" actId="478"/>
          <ac:spMkLst>
            <pc:docMk/>
            <pc:sldMk cId="285032313" sldId="257"/>
            <ac:spMk id="11" creationId="{00055492-9F2D-4DAE-B237-C2E8B6C65C89}"/>
          </ac:spMkLst>
        </pc:spChg>
        <pc:spChg chg="add del mod">
          <ac:chgData name="Yang Ou" userId="223bedba-f607-4ceb-b373-03e91a50c55f" providerId="ADAL" clId="{4484F032-1AC5-445E-979C-DB55D2C686D8}" dt="2019-04-17T09:41:10.584" v="55" actId="478"/>
          <ac:spMkLst>
            <pc:docMk/>
            <pc:sldMk cId="285032313" sldId="257"/>
            <ac:spMk id="12" creationId="{A0AC52BE-3A27-41E8-9518-277AA78585DA}"/>
          </ac:spMkLst>
        </pc:spChg>
        <pc:spChg chg="add del mod">
          <ac:chgData name="Yang Ou" userId="223bedba-f607-4ceb-b373-03e91a50c55f" providerId="ADAL" clId="{4484F032-1AC5-445E-979C-DB55D2C686D8}" dt="2019-04-17T09:41:10.584" v="55" actId="478"/>
          <ac:spMkLst>
            <pc:docMk/>
            <pc:sldMk cId="285032313" sldId="257"/>
            <ac:spMk id="13" creationId="{28C39E5A-4D6E-4DBB-AF3C-39EB08E5B6B2}"/>
          </ac:spMkLst>
        </pc:spChg>
        <pc:spChg chg="add del mod">
          <ac:chgData name="Yang Ou" userId="223bedba-f607-4ceb-b373-03e91a50c55f" providerId="ADAL" clId="{4484F032-1AC5-445E-979C-DB55D2C686D8}" dt="2019-04-17T09:41:10.584" v="55" actId="478"/>
          <ac:spMkLst>
            <pc:docMk/>
            <pc:sldMk cId="285032313" sldId="257"/>
            <ac:spMk id="14" creationId="{0826A337-7DFA-4CB6-B3B4-F50D42DBAEF5}"/>
          </ac:spMkLst>
        </pc:spChg>
        <pc:spChg chg="add mod topLvl">
          <ac:chgData name="Yang Ou" userId="223bedba-f607-4ceb-b373-03e91a50c55f" providerId="ADAL" clId="{4484F032-1AC5-445E-979C-DB55D2C686D8}" dt="2019-04-18T06:35:15.960" v="416" actId="164"/>
          <ac:spMkLst>
            <pc:docMk/>
            <pc:sldMk cId="285032313" sldId="257"/>
            <ac:spMk id="15" creationId="{3E738EF1-205A-461C-BD96-BB2BBF6D720B}"/>
          </ac:spMkLst>
        </pc:spChg>
        <pc:spChg chg="add mod topLvl">
          <ac:chgData name="Yang Ou" userId="223bedba-f607-4ceb-b373-03e91a50c55f" providerId="ADAL" clId="{4484F032-1AC5-445E-979C-DB55D2C686D8}" dt="2019-04-18T06:35:22.953" v="418" actId="164"/>
          <ac:spMkLst>
            <pc:docMk/>
            <pc:sldMk cId="285032313" sldId="257"/>
            <ac:spMk id="16" creationId="{7F46F18D-5DA7-4D40-8E00-DD18015FAFE3}"/>
          </ac:spMkLst>
        </pc:spChg>
        <pc:spChg chg="add mod topLvl">
          <ac:chgData name="Yang Ou" userId="223bedba-f607-4ceb-b373-03e91a50c55f" providerId="ADAL" clId="{4484F032-1AC5-445E-979C-DB55D2C686D8}" dt="2019-04-18T06:35:28.677" v="421" actId="164"/>
          <ac:spMkLst>
            <pc:docMk/>
            <pc:sldMk cId="285032313" sldId="257"/>
            <ac:spMk id="17" creationId="{28612584-FA67-4933-AF85-48730816BCDD}"/>
          </ac:spMkLst>
        </pc:spChg>
        <pc:spChg chg="add mod topLvl">
          <ac:chgData name="Yang Ou" userId="223bedba-f607-4ceb-b373-03e91a50c55f" providerId="ADAL" clId="{4484F032-1AC5-445E-979C-DB55D2C686D8}" dt="2019-04-17T09:45:14.840" v="99" actId="465"/>
          <ac:spMkLst>
            <pc:docMk/>
            <pc:sldMk cId="285032313" sldId="257"/>
            <ac:spMk id="18" creationId="{85B71D93-0A51-4176-9F0C-5D7709666F15}"/>
          </ac:spMkLst>
        </pc:spChg>
        <pc:spChg chg="add mod topLvl">
          <ac:chgData name="Yang Ou" userId="223bedba-f607-4ceb-b373-03e91a50c55f" providerId="ADAL" clId="{4484F032-1AC5-445E-979C-DB55D2C686D8}" dt="2019-04-18T06:34:51.309" v="412" actId="164"/>
          <ac:spMkLst>
            <pc:docMk/>
            <pc:sldMk cId="285032313" sldId="257"/>
            <ac:spMk id="19" creationId="{6357809C-9A98-4085-9426-0007A18924A8}"/>
          </ac:spMkLst>
        </pc:spChg>
        <pc:spChg chg="add mod topLvl">
          <ac:chgData name="Yang Ou" userId="223bedba-f607-4ceb-b373-03e91a50c55f" providerId="ADAL" clId="{4484F032-1AC5-445E-979C-DB55D2C686D8}" dt="2019-04-18T06:35:15.960" v="416" actId="164"/>
          <ac:spMkLst>
            <pc:docMk/>
            <pc:sldMk cId="285032313" sldId="257"/>
            <ac:spMk id="20" creationId="{99B0ABD5-E2A3-4C83-B924-42782E2F838E}"/>
          </ac:spMkLst>
        </pc:spChg>
        <pc:spChg chg="add mod topLvl">
          <ac:chgData name="Yang Ou" userId="223bedba-f607-4ceb-b373-03e91a50c55f" providerId="ADAL" clId="{4484F032-1AC5-445E-979C-DB55D2C686D8}" dt="2019-04-18T06:35:22.953" v="418" actId="164"/>
          <ac:spMkLst>
            <pc:docMk/>
            <pc:sldMk cId="285032313" sldId="257"/>
            <ac:spMk id="21" creationId="{45779015-B89A-4C5E-A19E-8D2321A88276}"/>
          </ac:spMkLst>
        </pc:spChg>
        <pc:spChg chg="add mod topLvl">
          <ac:chgData name="Yang Ou" userId="223bedba-f607-4ceb-b373-03e91a50c55f" providerId="ADAL" clId="{4484F032-1AC5-445E-979C-DB55D2C686D8}" dt="2019-04-18T06:35:28.677" v="421" actId="164"/>
          <ac:spMkLst>
            <pc:docMk/>
            <pc:sldMk cId="285032313" sldId="257"/>
            <ac:spMk id="22" creationId="{B054F460-66EC-4931-80F7-3EAF825A3440}"/>
          </ac:spMkLst>
        </pc:spChg>
        <pc:spChg chg="add del">
          <ac:chgData name="Yang Ou" userId="223bedba-f607-4ceb-b373-03e91a50c55f" providerId="ADAL" clId="{4484F032-1AC5-445E-979C-DB55D2C686D8}" dt="2019-04-17T09:42:32.857" v="61"/>
          <ac:spMkLst>
            <pc:docMk/>
            <pc:sldMk cId="285032313" sldId="257"/>
            <ac:spMk id="23" creationId="{9EF97A74-1087-40AB-8C2F-EA2F6C47092D}"/>
          </ac:spMkLst>
        </pc:spChg>
        <pc:spChg chg="add mod topLvl">
          <ac:chgData name="Yang Ou" userId="223bedba-f607-4ceb-b373-03e91a50c55f" providerId="ADAL" clId="{4484F032-1AC5-445E-979C-DB55D2C686D8}" dt="2019-04-18T06:35:15.960" v="416" actId="164"/>
          <ac:spMkLst>
            <pc:docMk/>
            <pc:sldMk cId="285032313" sldId="257"/>
            <ac:spMk id="24" creationId="{AC974E1D-63EF-4F56-B19E-8E24111CB83D}"/>
          </ac:spMkLst>
        </pc:spChg>
        <pc:spChg chg="add mod ord topLvl">
          <ac:chgData name="Yang Ou" userId="223bedba-f607-4ceb-b373-03e91a50c55f" providerId="ADAL" clId="{4484F032-1AC5-445E-979C-DB55D2C686D8}" dt="2019-04-17T09:44:51.160" v="94" actId="14100"/>
          <ac:spMkLst>
            <pc:docMk/>
            <pc:sldMk cId="285032313" sldId="257"/>
            <ac:spMk id="25" creationId="{DB240DA8-0F4B-44DC-8A69-4892548B37F5}"/>
          </ac:spMkLst>
        </pc:spChg>
        <pc:spChg chg="add mod ord topLvl">
          <ac:chgData name="Yang Ou" userId="223bedba-f607-4ceb-b373-03e91a50c55f" providerId="ADAL" clId="{4484F032-1AC5-445E-979C-DB55D2C686D8}" dt="2019-04-17T09:44:51.160" v="94" actId="14100"/>
          <ac:spMkLst>
            <pc:docMk/>
            <pc:sldMk cId="285032313" sldId="257"/>
            <ac:spMk id="26" creationId="{99CDA6D5-9D91-4E71-B446-9E1AF3B11E84}"/>
          </ac:spMkLst>
        </pc:spChg>
        <pc:spChg chg="add mod topLvl">
          <ac:chgData name="Yang Ou" userId="223bedba-f607-4ceb-b373-03e91a50c55f" providerId="ADAL" clId="{4484F032-1AC5-445E-979C-DB55D2C686D8}" dt="2019-04-18T06:34:51.309" v="412" actId="164"/>
          <ac:spMkLst>
            <pc:docMk/>
            <pc:sldMk cId="285032313" sldId="257"/>
            <ac:spMk id="27" creationId="{1E34742A-04A4-4310-BA2E-F098E10997EE}"/>
          </ac:spMkLst>
        </pc:spChg>
        <pc:spChg chg="add mod topLvl">
          <ac:chgData name="Yang Ou" userId="223bedba-f607-4ceb-b373-03e91a50c55f" providerId="ADAL" clId="{4484F032-1AC5-445E-979C-DB55D2C686D8}" dt="2019-04-18T06:35:22.953" v="418" actId="164"/>
          <ac:spMkLst>
            <pc:docMk/>
            <pc:sldMk cId="285032313" sldId="257"/>
            <ac:spMk id="28" creationId="{C5D17BA7-68BF-4D6D-A885-7AC4CAF1B536}"/>
          </ac:spMkLst>
        </pc:spChg>
        <pc:spChg chg="add mod topLvl">
          <ac:chgData name="Yang Ou" userId="223bedba-f607-4ceb-b373-03e91a50c55f" providerId="ADAL" clId="{4484F032-1AC5-445E-979C-DB55D2C686D8}" dt="2019-04-18T06:35:28.677" v="421" actId="164"/>
          <ac:spMkLst>
            <pc:docMk/>
            <pc:sldMk cId="285032313" sldId="257"/>
            <ac:spMk id="29" creationId="{7660742B-CE02-4056-AA4D-FF0CFBC3A2A8}"/>
          </ac:spMkLst>
        </pc:spChg>
        <pc:grpChg chg="add mod">
          <ac:chgData name="Yang Ou" userId="223bedba-f607-4ceb-b373-03e91a50c55f" providerId="ADAL" clId="{4484F032-1AC5-445E-979C-DB55D2C686D8}" dt="2019-04-18T06:34:51.309" v="412" actId="164"/>
          <ac:grpSpMkLst>
            <pc:docMk/>
            <pc:sldMk cId="285032313" sldId="257"/>
            <ac:grpSpMk id="3" creationId="{A08A7C42-664B-40C4-B5AF-CC736ECCED70}"/>
          </ac:grpSpMkLst>
        </pc:grpChg>
        <pc:grpChg chg="add mod">
          <ac:chgData name="Yang Ou" userId="223bedba-f607-4ceb-b373-03e91a50c55f" providerId="ADAL" clId="{4484F032-1AC5-445E-979C-DB55D2C686D8}" dt="2019-04-18T06:35:15.960" v="416" actId="164"/>
          <ac:grpSpMkLst>
            <pc:docMk/>
            <pc:sldMk cId="285032313" sldId="257"/>
            <ac:grpSpMk id="4" creationId="{8254EAE7-DBB8-47EF-8FB8-1F0A5B4E9D67}"/>
          </ac:grpSpMkLst>
        </pc:grpChg>
        <pc:grpChg chg="add mod">
          <ac:chgData name="Yang Ou" userId="223bedba-f607-4ceb-b373-03e91a50c55f" providerId="ADAL" clId="{4484F032-1AC5-445E-979C-DB55D2C686D8}" dt="2019-04-18T06:35:22.953" v="418" actId="164"/>
          <ac:grpSpMkLst>
            <pc:docMk/>
            <pc:sldMk cId="285032313" sldId="257"/>
            <ac:grpSpMk id="7" creationId="{073E4A3F-BAA2-4F7E-B010-BCD65A3614AD}"/>
          </ac:grpSpMkLst>
        </pc:grpChg>
        <pc:grpChg chg="add mod">
          <ac:chgData name="Yang Ou" userId="223bedba-f607-4ceb-b373-03e91a50c55f" providerId="ADAL" clId="{4484F032-1AC5-445E-979C-DB55D2C686D8}" dt="2019-04-18T06:35:28.677" v="421" actId="164"/>
          <ac:grpSpMkLst>
            <pc:docMk/>
            <pc:sldMk cId="285032313" sldId="257"/>
            <ac:grpSpMk id="8" creationId="{E61AE811-77E2-4271-A72A-8DA7AD087863}"/>
          </ac:grpSpMkLst>
        </pc:grpChg>
        <pc:grpChg chg="add del mod">
          <ac:chgData name="Yang Ou" userId="223bedba-f607-4ceb-b373-03e91a50c55f" providerId="ADAL" clId="{4484F032-1AC5-445E-979C-DB55D2C686D8}" dt="2019-04-17T09:44:46.178" v="93" actId="165"/>
          <ac:grpSpMkLst>
            <pc:docMk/>
            <pc:sldMk cId="285032313" sldId="257"/>
            <ac:grpSpMk id="30" creationId="{B43D073D-1943-4E8B-B1E7-694C73AD3DBD}"/>
          </ac:grpSpMkLst>
        </pc:grpChg>
      </pc:sldChg>
      <pc:sldChg chg="add del">
        <pc:chgData name="Yang Ou" userId="223bedba-f607-4ceb-b373-03e91a50c55f" providerId="ADAL" clId="{4484F032-1AC5-445E-979C-DB55D2C686D8}" dt="2019-04-18T06:40:06.186" v="483" actId="2696"/>
        <pc:sldMkLst>
          <pc:docMk/>
          <pc:sldMk cId="2364534007" sldId="258"/>
        </pc:sldMkLst>
      </pc:sldChg>
      <pc:sldChg chg="addSp delSp modSp add del">
        <pc:chgData name="Yang Ou" userId="223bedba-f607-4ceb-b373-03e91a50c55f" providerId="ADAL" clId="{4484F032-1AC5-445E-979C-DB55D2C686D8}" dt="2019-04-19T10:04:19.095" v="864" actId="14100"/>
        <pc:sldMkLst>
          <pc:docMk/>
          <pc:sldMk cId="1052646661" sldId="259"/>
        </pc:sldMkLst>
        <pc:spChg chg="del">
          <ac:chgData name="Yang Ou" userId="223bedba-f607-4ceb-b373-03e91a50c55f" providerId="ADAL" clId="{4484F032-1AC5-445E-979C-DB55D2C686D8}" dt="2019-04-18T06:27:18.371" v="315" actId="478"/>
          <ac:spMkLst>
            <pc:docMk/>
            <pc:sldMk cId="1052646661" sldId="259"/>
            <ac:spMk id="2" creationId="{2D9E9735-9D61-D94E-981D-0F83851F4B72}"/>
          </ac:spMkLst>
        </pc:spChg>
        <pc:spChg chg="del">
          <ac:chgData name="Yang Ou" userId="223bedba-f607-4ceb-b373-03e91a50c55f" providerId="ADAL" clId="{4484F032-1AC5-445E-979C-DB55D2C686D8}" dt="2019-04-18T06:27:18.371" v="315" actId="478"/>
          <ac:spMkLst>
            <pc:docMk/>
            <pc:sldMk cId="1052646661" sldId="259"/>
            <ac:spMk id="3" creationId="{B6A74162-D599-FA47-AEE9-16EFAF335F88}"/>
          </ac:spMkLst>
        </pc:spChg>
        <pc:spChg chg="add mod ord">
          <ac:chgData name="Yang Ou" userId="223bedba-f607-4ceb-b373-03e91a50c55f" providerId="ADAL" clId="{4484F032-1AC5-445E-979C-DB55D2C686D8}" dt="2019-04-18T06:33:47.076" v="404" actId="14100"/>
          <ac:spMkLst>
            <pc:docMk/>
            <pc:sldMk cId="1052646661" sldId="259"/>
            <ac:spMk id="5" creationId="{68B8F3CB-7D54-4F04-984F-8669EE9328B5}"/>
          </ac:spMkLst>
        </pc:spChg>
        <pc:spChg chg="add mod">
          <ac:chgData name="Yang Ou" userId="223bedba-f607-4ceb-b373-03e91a50c55f" providerId="ADAL" clId="{4484F032-1AC5-445E-979C-DB55D2C686D8}" dt="2019-04-18T06:33:16.164" v="391"/>
          <ac:spMkLst>
            <pc:docMk/>
            <pc:sldMk cId="1052646661" sldId="259"/>
            <ac:spMk id="6" creationId="{B66DFD8D-715C-4680-944D-CC48AB07CE00}"/>
          </ac:spMkLst>
        </pc:spChg>
        <pc:spChg chg="add mod">
          <ac:chgData name="Yang Ou" userId="223bedba-f607-4ceb-b373-03e91a50c55f" providerId="ADAL" clId="{4484F032-1AC5-445E-979C-DB55D2C686D8}" dt="2019-04-18T06:33:51.575" v="407" actId="1076"/>
          <ac:spMkLst>
            <pc:docMk/>
            <pc:sldMk cId="1052646661" sldId="259"/>
            <ac:spMk id="8" creationId="{19EFD9F7-1479-4612-8D62-2880EFAA150D}"/>
          </ac:spMkLst>
        </pc:spChg>
        <pc:grpChg chg="add mod">
          <ac:chgData name="Yang Ou" userId="223bedba-f607-4ceb-b373-03e91a50c55f" providerId="ADAL" clId="{4484F032-1AC5-445E-979C-DB55D2C686D8}" dt="2019-04-19T10:04:19.095" v="864" actId="14100"/>
          <ac:grpSpMkLst>
            <pc:docMk/>
            <pc:sldMk cId="1052646661" sldId="259"/>
            <ac:grpSpMk id="7" creationId="{68AE2275-394C-439B-A069-5857DF150E66}"/>
          </ac:grpSpMkLst>
        </pc:grpChg>
        <pc:picChg chg="add mod">
          <ac:chgData name="Yang Ou" userId="223bedba-f607-4ceb-b373-03e91a50c55f" providerId="ADAL" clId="{4484F032-1AC5-445E-979C-DB55D2C686D8}" dt="2019-04-19T10:04:19.095" v="864" actId="14100"/>
          <ac:picMkLst>
            <pc:docMk/>
            <pc:sldMk cId="1052646661" sldId="259"/>
            <ac:picMk id="4" creationId="{F6CD7B30-C368-4AF8-B683-2AB194E276AA}"/>
          </ac:picMkLst>
        </pc:picChg>
        <pc:picChg chg="add del mod">
          <ac:chgData name="Yang Ou" userId="223bedba-f607-4ceb-b373-03e91a50c55f" providerId="ADAL" clId="{4484F032-1AC5-445E-979C-DB55D2C686D8}" dt="2019-04-18T06:32:25.363" v="375" actId="478"/>
          <ac:picMkLst>
            <pc:docMk/>
            <pc:sldMk cId="1052646661" sldId="259"/>
            <ac:picMk id="1026" creationId="{B1D08DA5-DF04-47E0-9739-C23F75F468C6}"/>
          </ac:picMkLst>
        </pc:picChg>
      </pc:sldChg>
      <pc:sldChg chg="modSp">
        <pc:chgData name="Yang Ou" userId="223bedba-f607-4ceb-b373-03e91a50c55f" providerId="ADAL" clId="{4484F032-1AC5-445E-979C-DB55D2C686D8}" dt="2019-04-30T06:41:08.959" v="2183" actId="404"/>
        <pc:sldMkLst>
          <pc:docMk/>
          <pc:sldMk cId="4125195992" sldId="260"/>
        </pc:sldMkLst>
        <pc:graphicFrameChg chg="mod">
          <ac:chgData name="Yang Ou" userId="223bedba-f607-4ceb-b373-03e91a50c55f" providerId="ADAL" clId="{4484F032-1AC5-445E-979C-DB55D2C686D8}" dt="2019-04-30T06:41:08.959" v="2183" actId="404"/>
          <ac:graphicFrameMkLst>
            <pc:docMk/>
            <pc:sldMk cId="4125195992" sldId="260"/>
            <ac:graphicFrameMk id="5" creationId="{113133A3-2B20-469A-BB17-61A28B8F703A}"/>
          </ac:graphicFrameMkLst>
        </pc:graphicFrameChg>
      </pc:sldChg>
      <pc:sldChg chg="addSp delSp modSp mod modTransition modShow">
        <pc:chgData name="Yang Ou" userId="223bedba-f607-4ceb-b373-03e91a50c55f" providerId="ADAL" clId="{4484F032-1AC5-445E-979C-DB55D2C686D8}" dt="2019-04-23T08:02:36.565" v="996" actId="478"/>
        <pc:sldMkLst>
          <pc:docMk/>
          <pc:sldMk cId="3662372162" sldId="261"/>
        </pc:sldMkLst>
        <pc:spChg chg="add del mod">
          <ac:chgData name="Yang Ou" userId="223bedba-f607-4ceb-b373-03e91a50c55f" providerId="ADAL" clId="{4484F032-1AC5-445E-979C-DB55D2C686D8}" dt="2019-04-23T08:02:36.565" v="996" actId="478"/>
          <ac:spMkLst>
            <pc:docMk/>
            <pc:sldMk cId="3662372162" sldId="261"/>
            <ac:spMk id="36" creationId="{740D0EA0-439C-4CC6-BBC2-2423199AE9AD}"/>
          </ac:spMkLst>
        </pc:spChg>
      </pc:sldChg>
      <pc:sldChg chg="modSp modTransition">
        <pc:chgData name="Yang Ou" userId="223bedba-f607-4ceb-b373-03e91a50c55f" providerId="ADAL" clId="{4484F032-1AC5-445E-979C-DB55D2C686D8}" dt="2019-04-30T06:36:24.732" v="2150" actId="12100"/>
        <pc:sldMkLst>
          <pc:docMk/>
          <pc:sldMk cId="3547372585" sldId="262"/>
        </pc:sldMkLst>
        <pc:graphicFrameChg chg="mod">
          <ac:chgData name="Yang Ou" userId="223bedba-f607-4ceb-b373-03e91a50c55f" providerId="ADAL" clId="{4484F032-1AC5-445E-979C-DB55D2C686D8}" dt="2019-04-30T06:36:24.732" v="2150" actId="12100"/>
          <ac:graphicFrameMkLst>
            <pc:docMk/>
            <pc:sldMk cId="3547372585" sldId="262"/>
            <ac:graphicFrameMk id="4" creationId="{ED1D7C9E-39F2-4C50-AE94-06D72D4F6E1A}"/>
          </ac:graphicFrameMkLst>
        </pc:graphicFrameChg>
      </pc:sldChg>
      <pc:sldChg chg="modSp modTransition">
        <pc:chgData name="Yang Ou" userId="223bedba-f607-4ceb-b373-03e91a50c55f" providerId="ADAL" clId="{4484F032-1AC5-445E-979C-DB55D2C686D8}" dt="2019-04-30T06:37:14.337" v="2154" actId="2711"/>
        <pc:sldMkLst>
          <pc:docMk/>
          <pc:sldMk cId="1999618110" sldId="269"/>
        </pc:sldMkLst>
        <pc:spChg chg="mod">
          <ac:chgData name="Yang Ou" userId="223bedba-f607-4ceb-b373-03e91a50c55f" providerId="ADAL" clId="{4484F032-1AC5-445E-979C-DB55D2C686D8}" dt="2019-04-30T06:37:14.337" v="2154" actId="2711"/>
          <ac:spMkLst>
            <pc:docMk/>
            <pc:sldMk cId="1999618110" sldId="269"/>
            <ac:spMk id="4" creationId="{EE2A68FC-50A0-42C6-A152-EA41139D9EA3}"/>
          </ac:spMkLst>
        </pc:spChg>
      </pc:sldChg>
      <pc:sldChg chg="modTransition">
        <pc:chgData name="Yang Ou" userId="223bedba-f607-4ceb-b373-03e91a50c55f" providerId="ADAL" clId="{4484F032-1AC5-445E-979C-DB55D2C686D8}" dt="2019-04-29T08:11:56.204" v="2110"/>
        <pc:sldMkLst>
          <pc:docMk/>
          <pc:sldMk cId="2438439503" sldId="270"/>
        </pc:sldMkLst>
      </pc:sldChg>
      <pc:sldChg chg="mod modTransition modShow">
        <pc:chgData name="Yang Ou" userId="223bedba-f607-4ceb-b373-03e91a50c55f" providerId="ADAL" clId="{4484F032-1AC5-445E-979C-DB55D2C686D8}" dt="2019-05-07T08:02:39.689" v="2201"/>
        <pc:sldMkLst>
          <pc:docMk/>
          <pc:sldMk cId="2886188717" sldId="283"/>
        </pc:sldMkLst>
      </pc:sldChg>
      <pc:sldChg chg="modSp modTransition">
        <pc:chgData name="Yang Ou" userId="223bedba-f607-4ceb-b373-03e91a50c55f" providerId="ADAL" clId="{4484F032-1AC5-445E-979C-DB55D2C686D8}" dt="2019-04-30T06:36:31.357" v="2151" actId="2711"/>
        <pc:sldMkLst>
          <pc:docMk/>
          <pc:sldMk cId="2166440430" sldId="296"/>
        </pc:sldMkLst>
        <pc:spChg chg="mod">
          <ac:chgData name="Yang Ou" userId="223bedba-f607-4ceb-b373-03e91a50c55f" providerId="ADAL" clId="{4484F032-1AC5-445E-979C-DB55D2C686D8}" dt="2019-04-30T06:36:31.357" v="2151" actId="2711"/>
          <ac:spMkLst>
            <pc:docMk/>
            <pc:sldMk cId="2166440430" sldId="296"/>
            <ac:spMk id="3" creationId="{462FD0C0-E944-45D5-82D0-51CB1DE2056B}"/>
          </ac:spMkLst>
        </pc:spChg>
        <pc:spChg chg="mod">
          <ac:chgData name="Yang Ou" userId="223bedba-f607-4ceb-b373-03e91a50c55f" providerId="ADAL" clId="{4484F032-1AC5-445E-979C-DB55D2C686D8}" dt="2019-04-30T06:36:31.357" v="2151" actId="2711"/>
          <ac:spMkLst>
            <pc:docMk/>
            <pc:sldMk cId="2166440430" sldId="296"/>
            <ac:spMk id="4" creationId="{51CF223B-8CB6-43DF-8EE3-D0DEBED106EA}"/>
          </ac:spMkLst>
        </pc:spChg>
      </pc:sldChg>
      <pc:sldChg chg="addSp delSp modSp">
        <pc:chgData name="Yang Ou" userId="223bedba-f607-4ceb-b373-03e91a50c55f" providerId="ADAL" clId="{4484F032-1AC5-445E-979C-DB55D2C686D8}" dt="2019-04-29T08:26:19.413" v="2124" actId="164"/>
        <pc:sldMkLst>
          <pc:docMk/>
          <pc:sldMk cId="1207746503" sldId="2762"/>
        </pc:sldMkLst>
        <pc:spChg chg="mod">
          <ac:chgData name="Yang Ou" userId="223bedba-f607-4ceb-b373-03e91a50c55f" providerId="ADAL" clId="{4484F032-1AC5-445E-979C-DB55D2C686D8}" dt="2019-04-29T08:25:20.431" v="2115" actId="207"/>
          <ac:spMkLst>
            <pc:docMk/>
            <pc:sldMk cId="1207746503" sldId="2762"/>
            <ac:spMk id="3" creationId="{2F47EFFC-F250-4CD6-B17D-FBFB13D224C0}"/>
          </ac:spMkLst>
        </pc:spChg>
        <pc:spChg chg="mod topLvl">
          <ac:chgData name="Yang Ou" userId="223bedba-f607-4ceb-b373-03e91a50c55f" providerId="ADAL" clId="{4484F032-1AC5-445E-979C-DB55D2C686D8}" dt="2019-04-29T08:26:15.723" v="2123" actId="165"/>
          <ac:spMkLst>
            <pc:docMk/>
            <pc:sldMk cId="1207746503" sldId="2762"/>
            <ac:spMk id="6" creationId="{4F6B5362-1BAD-403B-9E50-595D264EAF67}"/>
          </ac:spMkLst>
        </pc:spChg>
        <pc:spChg chg="mod topLvl">
          <ac:chgData name="Yang Ou" userId="223bedba-f607-4ceb-b373-03e91a50c55f" providerId="ADAL" clId="{4484F032-1AC5-445E-979C-DB55D2C686D8}" dt="2019-04-29T08:26:15.723" v="2123" actId="165"/>
          <ac:spMkLst>
            <pc:docMk/>
            <pc:sldMk cId="1207746503" sldId="2762"/>
            <ac:spMk id="7" creationId="{E19EBE44-167D-4214-B13D-EA9886B5AEC2}"/>
          </ac:spMkLst>
        </pc:spChg>
        <pc:spChg chg="mod topLvl">
          <ac:chgData name="Yang Ou" userId="223bedba-f607-4ceb-b373-03e91a50c55f" providerId="ADAL" clId="{4484F032-1AC5-445E-979C-DB55D2C686D8}" dt="2019-04-29T08:26:19.413" v="2124" actId="164"/>
          <ac:spMkLst>
            <pc:docMk/>
            <pc:sldMk cId="1207746503" sldId="2762"/>
            <ac:spMk id="8" creationId="{63F60F5E-5F75-44CF-95DB-F20D111336CA}"/>
          </ac:spMkLst>
        </pc:spChg>
        <pc:spChg chg="mod topLvl">
          <ac:chgData name="Yang Ou" userId="223bedba-f607-4ceb-b373-03e91a50c55f" providerId="ADAL" clId="{4484F032-1AC5-445E-979C-DB55D2C686D8}" dt="2019-04-29T08:26:19.413" v="2124" actId="164"/>
          <ac:spMkLst>
            <pc:docMk/>
            <pc:sldMk cId="1207746503" sldId="2762"/>
            <ac:spMk id="9" creationId="{3E96E869-543B-45AA-8A34-7FC2791CA0AD}"/>
          </ac:spMkLst>
        </pc:spChg>
        <pc:spChg chg="mod topLvl">
          <ac:chgData name="Yang Ou" userId="223bedba-f607-4ceb-b373-03e91a50c55f" providerId="ADAL" clId="{4484F032-1AC5-445E-979C-DB55D2C686D8}" dt="2019-04-29T08:26:19.413" v="2124" actId="164"/>
          <ac:spMkLst>
            <pc:docMk/>
            <pc:sldMk cId="1207746503" sldId="2762"/>
            <ac:spMk id="10" creationId="{2B9E176D-03AB-46AD-A6AC-6599B4AF3B8D}"/>
          </ac:spMkLst>
        </pc:spChg>
        <pc:grpChg chg="del mod">
          <ac:chgData name="Yang Ou" userId="223bedba-f607-4ceb-b373-03e91a50c55f" providerId="ADAL" clId="{4484F032-1AC5-445E-979C-DB55D2C686D8}" dt="2019-04-29T08:26:15.723" v="2123" actId="165"/>
          <ac:grpSpMkLst>
            <pc:docMk/>
            <pc:sldMk cId="1207746503" sldId="2762"/>
            <ac:grpSpMk id="5" creationId="{A0AAD41C-76BC-454C-8397-242C340B5756}"/>
          </ac:grpSpMkLst>
        </pc:grpChg>
        <pc:grpChg chg="add mod">
          <ac:chgData name="Yang Ou" userId="223bedba-f607-4ceb-b373-03e91a50c55f" providerId="ADAL" clId="{4484F032-1AC5-445E-979C-DB55D2C686D8}" dt="2019-04-29T08:26:19.413" v="2124" actId="164"/>
          <ac:grpSpMkLst>
            <pc:docMk/>
            <pc:sldMk cId="1207746503" sldId="2762"/>
            <ac:grpSpMk id="11" creationId="{D8E3A388-BE57-4B3A-AD0A-33C064169039}"/>
          </ac:grpSpMkLst>
        </pc:grpChg>
        <pc:picChg chg="del mod">
          <ac:chgData name="Yang Ou" userId="223bedba-f607-4ceb-b373-03e91a50c55f" providerId="ADAL" clId="{4484F032-1AC5-445E-979C-DB55D2C686D8}" dt="2019-04-29T08:25:07.806" v="2113" actId="338"/>
          <ac:picMkLst>
            <pc:docMk/>
            <pc:sldMk cId="1207746503" sldId="2762"/>
            <ac:picMk id="4" creationId="{9C23BC11-4E0D-4283-85B6-4433EF081A68}"/>
          </ac:picMkLst>
        </pc:picChg>
      </pc:sldChg>
      <pc:sldChg chg="addSp delSp modSp modAnim">
        <pc:chgData name="Yang Ou" userId="223bedba-f607-4ceb-b373-03e91a50c55f" providerId="ADAL" clId="{4484F032-1AC5-445E-979C-DB55D2C686D8}" dt="2019-04-29T08:27:53.701" v="2141"/>
        <pc:sldMkLst>
          <pc:docMk/>
          <pc:sldMk cId="2638347277" sldId="2763"/>
        </pc:sldMkLst>
        <pc:spChg chg="mod">
          <ac:chgData name="Yang Ou" userId="223bedba-f607-4ceb-b373-03e91a50c55f" providerId="ADAL" clId="{4484F032-1AC5-445E-979C-DB55D2C686D8}" dt="2019-04-29T08:27:33.794" v="2135" actId="164"/>
          <ac:spMkLst>
            <pc:docMk/>
            <pc:sldMk cId="2638347277" sldId="2763"/>
            <ac:spMk id="5" creationId="{7C86FC2F-150A-4EA2-B5A1-CCFBC38A7E74}"/>
          </ac:spMkLst>
        </pc:spChg>
        <pc:spChg chg="mod">
          <ac:chgData name="Yang Ou" userId="223bedba-f607-4ceb-b373-03e91a50c55f" providerId="ADAL" clId="{4484F032-1AC5-445E-979C-DB55D2C686D8}" dt="2019-04-29T08:27:33.794" v="2135" actId="164"/>
          <ac:spMkLst>
            <pc:docMk/>
            <pc:sldMk cId="2638347277" sldId="2763"/>
            <ac:spMk id="6" creationId="{0916341C-34EC-4C6A-83F8-305DDA5B5E39}"/>
          </ac:spMkLst>
        </pc:spChg>
        <pc:spChg chg="mod">
          <ac:chgData name="Yang Ou" userId="223bedba-f607-4ceb-b373-03e91a50c55f" providerId="ADAL" clId="{4484F032-1AC5-445E-979C-DB55D2C686D8}" dt="2019-04-29T08:27:33.794" v="2135" actId="164"/>
          <ac:spMkLst>
            <pc:docMk/>
            <pc:sldMk cId="2638347277" sldId="2763"/>
            <ac:spMk id="7" creationId="{8D37CC54-06F5-4B13-B084-C11D117857A6}"/>
          </ac:spMkLst>
        </pc:spChg>
        <pc:spChg chg="mod">
          <ac:chgData name="Yang Ou" userId="223bedba-f607-4ceb-b373-03e91a50c55f" providerId="ADAL" clId="{4484F032-1AC5-445E-979C-DB55D2C686D8}" dt="2019-04-29T08:26:04.724" v="2122" actId="207"/>
          <ac:spMkLst>
            <pc:docMk/>
            <pc:sldMk cId="2638347277" sldId="2763"/>
            <ac:spMk id="12" creationId="{793B2532-BFDB-4431-952A-955E5FFA6D87}"/>
          </ac:spMkLst>
        </pc:spChg>
        <pc:spChg chg="mod">
          <ac:chgData name="Yang Ou" userId="223bedba-f607-4ceb-b373-03e91a50c55f" providerId="ADAL" clId="{4484F032-1AC5-445E-979C-DB55D2C686D8}" dt="2019-04-29T08:26:04.724" v="2122" actId="207"/>
          <ac:spMkLst>
            <pc:docMk/>
            <pc:sldMk cId="2638347277" sldId="2763"/>
            <ac:spMk id="13" creationId="{5D9138E0-5A4B-4311-A629-604BACC5E755}"/>
          </ac:spMkLst>
        </pc:spChg>
        <pc:spChg chg="mod topLvl">
          <ac:chgData name="Yang Ou" userId="223bedba-f607-4ceb-b373-03e91a50c55f" providerId="ADAL" clId="{4484F032-1AC5-445E-979C-DB55D2C686D8}" dt="2019-04-29T08:27:33.794" v="2135" actId="164"/>
          <ac:spMkLst>
            <pc:docMk/>
            <pc:sldMk cId="2638347277" sldId="2763"/>
            <ac:spMk id="15" creationId="{F4C3C10D-306B-4ACE-AE00-D37333334658}"/>
          </ac:spMkLst>
        </pc:spChg>
        <pc:spChg chg="mod topLvl">
          <ac:chgData name="Yang Ou" userId="223bedba-f607-4ceb-b373-03e91a50c55f" providerId="ADAL" clId="{4484F032-1AC5-445E-979C-DB55D2C686D8}" dt="2019-04-29T08:27:33.794" v="2135" actId="164"/>
          <ac:spMkLst>
            <pc:docMk/>
            <pc:sldMk cId="2638347277" sldId="2763"/>
            <ac:spMk id="27" creationId="{17CF00EE-B375-4164-8561-DA647FD18979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29" creationId="{A8F00305-68AE-41B5-AD10-FC72043EB850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0" creationId="{0494F046-38F3-4DBF-B6EF-F83890DADEDB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1" creationId="{2554F084-2920-4A05-BE4C-3026136B100E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2" creationId="{CBA0688A-9034-4CDA-8BDE-2B2CC69D3130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3" creationId="{4EA363A1-5A1B-4A21-950E-9FD6F72A7674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4" creationId="{AC051356-1BF4-4BAE-B67B-935A974642A4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5" creationId="{3CCCCCC0-1902-4BE8-B777-57FA3FCF7B5B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6" creationId="{4A4824A4-C2E9-4EBA-8849-CF045B6BD99B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7" creationId="{8378F8C1-6C31-453B-B141-293CAFCA6F12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8" creationId="{5F4649E4-09B0-4536-9B9E-390CC1B25483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9" creationId="{ED5FC2F6-5F05-42C8-8B72-56A98C855901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40" creationId="{FF73ED7A-6096-4060-A7B8-3E91A46675BF}"/>
          </ac:spMkLst>
        </pc:spChg>
        <pc:spChg chg="mod">
          <ac:chgData name="Yang Ou" userId="223bedba-f607-4ceb-b373-03e91a50c55f" providerId="ADAL" clId="{4484F032-1AC5-445E-979C-DB55D2C686D8}" dt="2019-04-29T08:27:19.835" v="2134" actId="207"/>
          <ac:spMkLst>
            <pc:docMk/>
            <pc:sldMk cId="2638347277" sldId="2763"/>
            <ac:spMk id="47" creationId="{27D35854-696D-4D58-B8A0-F49711690AD8}"/>
          </ac:spMkLst>
        </pc:spChg>
        <pc:spChg chg="mod">
          <ac:chgData name="Yang Ou" userId="223bedba-f607-4ceb-b373-03e91a50c55f" providerId="ADAL" clId="{4484F032-1AC5-445E-979C-DB55D2C686D8}" dt="2019-04-29T08:26:46.812" v="2128" actId="1076"/>
          <ac:spMkLst>
            <pc:docMk/>
            <pc:sldMk cId="2638347277" sldId="2763"/>
            <ac:spMk id="49" creationId="{5BBFABD3-799F-4E20-82D7-400DBD180970}"/>
          </ac:spMkLst>
        </pc:spChg>
        <pc:grpChg chg="add mod">
          <ac:chgData name="Yang Ou" userId="223bedba-f607-4ceb-b373-03e91a50c55f" providerId="ADAL" clId="{4484F032-1AC5-445E-979C-DB55D2C686D8}" dt="2019-04-29T08:27:33.794" v="2135" actId="164"/>
          <ac:grpSpMkLst>
            <pc:docMk/>
            <pc:sldMk cId="2638347277" sldId="2763"/>
            <ac:grpSpMk id="2" creationId="{10543BDC-EB42-4A70-8697-D3BDA41733AC}"/>
          </ac:grpSpMkLst>
        </pc:grpChg>
        <pc:grpChg chg="mod">
          <ac:chgData name="Yang Ou" userId="223bedba-f607-4ceb-b373-03e91a50c55f" providerId="ADAL" clId="{4484F032-1AC5-445E-979C-DB55D2C686D8}" dt="2019-04-29T08:27:33.794" v="2135" actId="164"/>
          <ac:grpSpMkLst>
            <pc:docMk/>
            <pc:sldMk cId="2638347277" sldId="2763"/>
            <ac:grpSpMk id="8" creationId="{BB71463C-BDE2-4741-8AFE-F148C3FBA4DD}"/>
          </ac:grpSpMkLst>
        </pc:grpChg>
        <pc:grpChg chg="mod topLvl">
          <ac:chgData name="Yang Ou" userId="223bedba-f607-4ceb-b373-03e91a50c55f" providerId="ADAL" clId="{4484F032-1AC5-445E-979C-DB55D2C686D8}" dt="2019-04-29T08:27:33.794" v="2135" actId="164"/>
          <ac:grpSpMkLst>
            <pc:docMk/>
            <pc:sldMk cId="2638347277" sldId="2763"/>
            <ac:grpSpMk id="16" creationId="{8641855C-22AE-4EDD-96D2-F94E2CB9688A}"/>
          </ac:grpSpMkLst>
        </pc:grpChg>
        <pc:grpChg chg="mod topLvl">
          <ac:chgData name="Yang Ou" userId="223bedba-f607-4ceb-b373-03e91a50c55f" providerId="ADAL" clId="{4484F032-1AC5-445E-979C-DB55D2C686D8}" dt="2019-04-29T08:27:33.794" v="2135" actId="164"/>
          <ac:grpSpMkLst>
            <pc:docMk/>
            <pc:sldMk cId="2638347277" sldId="2763"/>
            <ac:grpSpMk id="28" creationId="{1E23BAA2-B485-4D93-BCCB-3B0C6EB4C803}"/>
          </ac:grpSpMkLst>
        </pc:grpChg>
        <pc:grpChg chg="del">
          <ac:chgData name="Yang Ou" userId="223bedba-f607-4ceb-b373-03e91a50c55f" providerId="ADAL" clId="{4484F032-1AC5-445E-979C-DB55D2C686D8}" dt="2019-04-29T08:26:55.171" v="2129" actId="165"/>
          <ac:grpSpMkLst>
            <pc:docMk/>
            <pc:sldMk cId="2638347277" sldId="2763"/>
            <ac:grpSpMk id="50" creationId="{A6D5F8F4-4991-42CB-B568-7D2D3D43C681}"/>
          </ac:grpSpMkLst>
        </pc:grpChg>
        <pc:grpChg chg="del">
          <ac:chgData name="Yang Ou" userId="223bedba-f607-4ceb-b373-03e91a50c55f" providerId="ADAL" clId="{4484F032-1AC5-445E-979C-DB55D2C686D8}" dt="2019-04-29T08:27:06.096" v="2132" actId="165"/>
          <ac:grpSpMkLst>
            <pc:docMk/>
            <pc:sldMk cId="2638347277" sldId="2763"/>
            <ac:grpSpMk id="51" creationId="{3D165E3E-F830-4011-80DA-7499F401E9E7}"/>
          </ac:grpSpMkLst>
        </pc:grpChg>
        <pc:picChg chg="del">
          <ac:chgData name="Yang Ou" userId="223bedba-f607-4ceb-b373-03e91a50c55f" providerId="ADAL" clId="{4484F032-1AC5-445E-979C-DB55D2C686D8}" dt="2019-04-29T08:26:32.847" v="2126" actId="478"/>
          <ac:picMkLst>
            <pc:docMk/>
            <pc:sldMk cId="2638347277" sldId="2763"/>
            <ac:picMk id="48" creationId="{BDEF0EE4-E3F4-435C-842A-EF8A08681347}"/>
          </ac:picMkLst>
        </pc:picChg>
      </pc:sldChg>
      <pc:sldChg chg="modSp">
        <pc:chgData name="Yang Ou" userId="223bedba-f607-4ceb-b373-03e91a50c55f" providerId="ADAL" clId="{4484F032-1AC5-445E-979C-DB55D2C686D8}" dt="2019-04-29T08:49:57.360" v="2143" actId="12788"/>
        <pc:sldMkLst>
          <pc:docMk/>
          <pc:sldMk cId="268464607" sldId="2776"/>
        </pc:sldMkLst>
        <pc:cxnChg chg="mod">
          <ac:chgData name="Yang Ou" userId="223bedba-f607-4ceb-b373-03e91a50c55f" providerId="ADAL" clId="{4484F032-1AC5-445E-979C-DB55D2C686D8}" dt="2019-04-29T08:49:57.360" v="2143" actId="12788"/>
          <ac:cxnSpMkLst>
            <pc:docMk/>
            <pc:sldMk cId="268464607" sldId="2776"/>
            <ac:cxnSpMk id="40" creationId="{113D6872-AB5F-42E5-80FF-893012C95D28}"/>
          </ac:cxnSpMkLst>
        </pc:cxnChg>
      </pc:sldChg>
      <pc:sldChg chg="mod modTransition modShow">
        <pc:chgData name="Yang Ou" userId="223bedba-f607-4ceb-b373-03e91a50c55f" providerId="ADAL" clId="{4484F032-1AC5-445E-979C-DB55D2C686D8}" dt="2019-04-18T06:26:11.567" v="310"/>
        <pc:sldMkLst>
          <pc:docMk/>
          <pc:sldMk cId="2463244642" sldId="2788"/>
        </pc:sldMkLst>
      </pc:sldChg>
      <pc:sldChg chg="addSp delSp modSp mod modTransition modShow">
        <pc:chgData name="Yang Ou" userId="223bedba-f607-4ceb-b373-03e91a50c55f" providerId="ADAL" clId="{4484F032-1AC5-445E-979C-DB55D2C686D8}" dt="2019-04-18T06:34:28.003" v="409"/>
        <pc:sldMkLst>
          <pc:docMk/>
          <pc:sldMk cId="4152054761" sldId="2789"/>
        </pc:sldMkLst>
        <pc:spChg chg="add del mod">
          <ac:chgData name="Yang Ou" userId="223bedba-f607-4ceb-b373-03e91a50c55f" providerId="ADAL" clId="{4484F032-1AC5-445E-979C-DB55D2C686D8}" dt="2019-04-16T03:30:29.266" v="1" actId="478"/>
          <ac:spMkLst>
            <pc:docMk/>
            <pc:sldMk cId="4152054761" sldId="2789"/>
            <ac:spMk id="3" creationId="{A080CCB9-9C50-4D2A-9A9B-9339D11072BC}"/>
          </ac:spMkLst>
        </pc:spChg>
      </pc:sldChg>
      <pc:sldChg chg="mod modTransition modShow">
        <pc:chgData name="Yang Ou" userId="223bedba-f607-4ceb-b373-03e91a50c55f" providerId="ADAL" clId="{4484F032-1AC5-445E-979C-DB55D2C686D8}" dt="2019-04-25T09:19:12.880" v="2042"/>
        <pc:sldMkLst>
          <pc:docMk/>
          <pc:sldMk cId="3394210704" sldId="2790"/>
        </pc:sldMkLst>
      </pc:sldChg>
      <pc:sldChg chg="mod modTransition modShow">
        <pc:chgData name="Yang Ou" userId="223bedba-f607-4ceb-b373-03e91a50c55f" providerId="ADAL" clId="{4484F032-1AC5-445E-979C-DB55D2C686D8}" dt="2019-04-23T07:57:28.484" v="943"/>
        <pc:sldMkLst>
          <pc:docMk/>
          <pc:sldMk cId="3748985413" sldId="2795"/>
        </pc:sldMkLst>
      </pc:sldChg>
      <pc:sldChg chg="mod modTransition modShow">
        <pc:chgData name="Yang Ou" userId="223bedba-f607-4ceb-b373-03e91a50c55f" providerId="ADAL" clId="{4484F032-1AC5-445E-979C-DB55D2C686D8}" dt="2019-04-25T07:45:25.508" v="1719"/>
        <pc:sldMkLst>
          <pc:docMk/>
          <pc:sldMk cId="3541402241" sldId="2796"/>
        </pc:sldMkLst>
      </pc:sldChg>
      <pc:sldChg chg="mod modTransition modShow">
        <pc:chgData name="Yang Ou" userId="223bedba-f607-4ceb-b373-03e91a50c55f" providerId="ADAL" clId="{4484F032-1AC5-445E-979C-DB55D2C686D8}" dt="2019-04-25T07:46:56.788" v="1737"/>
        <pc:sldMkLst>
          <pc:docMk/>
          <pc:sldMk cId="3979823222" sldId="2797"/>
        </pc:sldMkLst>
      </pc:sldChg>
      <pc:sldChg chg="mod modTransition modShow">
        <pc:chgData name="Yang Ou" userId="223bedba-f607-4ceb-b373-03e91a50c55f" providerId="ADAL" clId="{4484F032-1AC5-445E-979C-DB55D2C686D8}" dt="2019-04-25T07:47:33.172" v="1748"/>
        <pc:sldMkLst>
          <pc:docMk/>
          <pc:sldMk cId="1731763104" sldId="2798"/>
        </pc:sldMkLst>
      </pc:sldChg>
      <pc:sldChg chg="mod modTransition modShow">
        <pc:chgData name="Yang Ou" userId="223bedba-f607-4ceb-b373-03e91a50c55f" providerId="ADAL" clId="{4484F032-1AC5-445E-979C-DB55D2C686D8}" dt="2019-04-18T06:34:31.121" v="411"/>
        <pc:sldMkLst>
          <pc:docMk/>
          <pc:sldMk cId="4142774128" sldId="2803"/>
        </pc:sldMkLst>
      </pc:sldChg>
      <pc:sldChg chg="mod modTransition modShow">
        <pc:chgData name="Yang Ou" userId="223bedba-f607-4ceb-b373-03e91a50c55f" providerId="ADAL" clId="{4484F032-1AC5-445E-979C-DB55D2C686D8}" dt="2019-04-25T06:45:47.721" v="1486"/>
        <pc:sldMkLst>
          <pc:docMk/>
          <pc:sldMk cId="2422767581" sldId="2826"/>
        </pc:sldMkLst>
      </pc:sldChg>
      <pc:sldChg chg="addSp modSp add del">
        <pc:chgData name="Yang Ou" userId="223bedba-f607-4ceb-b373-03e91a50c55f" providerId="ADAL" clId="{4484F032-1AC5-445E-979C-DB55D2C686D8}" dt="2019-05-07T08:04:05.137" v="2332" actId="1076"/>
        <pc:sldMkLst>
          <pc:docMk/>
          <pc:sldMk cId="3160570686" sldId="2827"/>
        </pc:sldMkLst>
        <pc:picChg chg="add mod">
          <ac:chgData name="Yang Ou" userId="223bedba-f607-4ceb-b373-03e91a50c55f" providerId="ADAL" clId="{4484F032-1AC5-445E-979C-DB55D2C686D8}" dt="2019-05-07T08:04:05.137" v="2332" actId="1076"/>
          <ac:picMkLst>
            <pc:docMk/>
            <pc:sldMk cId="3160570686" sldId="2827"/>
            <ac:picMk id="4" creationId="{7AFBEEE9-B4A7-4524-AB98-0FBD615E2F8B}"/>
          </ac:picMkLst>
        </pc:picChg>
      </pc:sldChg>
      <pc:sldChg chg="mod ord modTransition modShow">
        <pc:chgData name="Yang Ou" userId="223bedba-f607-4ceb-b373-03e91a50c55f" providerId="ADAL" clId="{4484F032-1AC5-445E-979C-DB55D2C686D8}" dt="2019-04-26T05:03:42.733" v="2092"/>
        <pc:sldMkLst>
          <pc:docMk/>
          <pc:sldMk cId="215408065" sldId="2828"/>
        </pc:sldMkLst>
      </pc:sldChg>
      <pc:sldChg chg="addSp delSp modSp add del ord">
        <pc:chgData name="Yang Ou" userId="223bedba-f607-4ceb-b373-03e91a50c55f" providerId="ADAL" clId="{4484F032-1AC5-445E-979C-DB55D2C686D8}" dt="2019-04-17T09:53:05.073" v="266" actId="2696"/>
        <pc:sldMkLst>
          <pc:docMk/>
          <pc:sldMk cId="1390592165" sldId="2828"/>
        </pc:sldMkLst>
        <pc:spChg chg="mod">
          <ac:chgData name="Yang Ou" userId="223bedba-f607-4ceb-b373-03e91a50c55f" providerId="ADAL" clId="{4484F032-1AC5-445E-979C-DB55D2C686D8}" dt="2019-04-17T09:46:17.964" v="111"/>
          <ac:spMkLst>
            <pc:docMk/>
            <pc:sldMk cId="1390592165" sldId="2828"/>
            <ac:spMk id="2" creationId="{9FAAFFDF-F962-BC4A-97AC-714A4EF1B1D5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5" creationId="{474A1032-AF96-4F48-81D6-0C9F1B5A09D7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6" creationId="{C798BB24-CD26-4787-B155-3526E20B6B9A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15" creationId="{3E738EF1-205A-461C-BD96-BB2BBF6D720B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16" creationId="{7F46F18D-5DA7-4D40-8E00-DD18015FAFE3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17" creationId="{28612584-FA67-4933-AF85-48730816BCDD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18" creationId="{85B71D93-0A51-4176-9F0C-5D7709666F15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19" creationId="{6357809C-9A98-4085-9426-0007A18924A8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0" creationId="{99B0ABD5-E2A3-4C83-B924-42782E2F838E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1" creationId="{45779015-B89A-4C5E-A19E-8D2321A88276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2" creationId="{B054F460-66EC-4931-80F7-3EAF825A3440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23" creationId="{57ED6F52-0B38-4911-8D6D-C4F1DB8D57E6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4" creationId="{AC974E1D-63EF-4F56-B19E-8E24111CB83D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5" creationId="{DB240DA8-0F4B-44DC-8A69-4892548B37F5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6" creationId="{99CDA6D5-9D91-4E71-B446-9E1AF3B11E84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7" creationId="{1E34742A-04A4-4310-BA2E-F098E10997EE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8" creationId="{C5D17BA7-68BF-4D6D-A885-7AC4CAF1B536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9" creationId="{7660742B-CE02-4056-AA4D-FF0CFBC3A2A8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30" creationId="{15BCDE64-50D4-4EA4-8BB4-4A8176CB5126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31" creationId="{0D1CCFB7-22CB-44E3-9AFD-EDDC0788FB4B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32" creationId="{3EC3445B-CFA7-4542-ADD8-B4C3EFC106D0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33" creationId="{B3B10E16-48DC-486D-A662-0D076C4C9B44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34" creationId="{5C815841-18FD-4367-AE7E-A87C614E0BFE}"/>
          </ac:spMkLst>
        </pc:spChg>
        <pc:spChg chg="add mod">
          <ac:chgData name="Yang Ou" userId="223bedba-f607-4ceb-b373-03e91a50c55f" providerId="ADAL" clId="{4484F032-1AC5-445E-979C-DB55D2C686D8}" dt="2019-04-17T09:48:08.064" v="134" actId="120"/>
          <ac:spMkLst>
            <pc:docMk/>
            <pc:sldMk cId="1390592165" sldId="2828"/>
            <ac:spMk id="35" creationId="{CD67148A-CA5A-4161-8E26-BE042ED0ED6B}"/>
          </ac:spMkLst>
        </pc:spChg>
        <pc:spChg chg="add">
          <ac:chgData name="Yang Ou" userId="223bedba-f607-4ceb-b373-03e91a50c55f" providerId="ADAL" clId="{4484F032-1AC5-445E-979C-DB55D2C686D8}" dt="2019-04-17T09:47:05.821" v="117"/>
          <ac:spMkLst>
            <pc:docMk/>
            <pc:sldMk cId="1390592165" sldId="2828"/>
            <ac:spMk id="36" creationId="{80E25EB1-18B1-4E61-89DE-61912B47C9F4}"/>
          </ac:spMkLst>
        </pc:spChg>
        <pc:spChg chg="add">
          <ac:chgData name="Yang Ou" userId="223bedba-f607-4ceb-b373-03e91a50c55f" providerId="ADAL" clId="{4484F032-1AC5-445E-979C-DB55D2C686D8}" dt="2019-04-17T09:47:05.821" v="117"/>
          <ac:spMkLst>
            <pc:docMk/>
            <pc:sldMk cId="1390592165" sldId="2828"/>
            <ac:spMk id="37" creationId="{495FA87B-AE64-44DC-854B-14C5041526F5}"/>
          </ac:spMkLst>
        </pc:spChg>
        <pc:spChg chg="add">
          <ac:chgData name="Yang Ou" userId="223bedba-f607-4ceb-b373-03e91a50c55f" providerId="ADAL" clId="{4484F032-1AC5-445E-979C-DB55D2C686D8}" dt="2019-04-17T09:47:05.821" v="117"/>
          <ac:spMkLst>
            <pc:docMk/>
            <pc:sldMk cId="1390592165" sldId="2828"/>
            <ac:spMk id="38" creationId="{4AE47C9E-EF50-4E65-8791-C61A7EA22C7A}"/>
          </ac:spMkLst>
        </pc:spChg>
        <pc:spChg chg="add mod">
          <ac:chgData name="Yang Ou" userId="223bedba-f607-4ceb-b373-03e91a50c55f" providerId="ADAL" clId="{4484F032-1AC5-445E-979C-DB55D2C686D8}" dt="2019-04-17T09:47:51.586" v="132" actId="404"/>
          <ac:spMkLst>
            <pc:docMk/>
            <pc:sldMk cId="1390592165" sldId="2828"/>
            <ac:spMk id="39" creationId="{1A395E48-EC76-4CD7-8811-021AB617E461}"/>
          </ac:spMkLst>
        </pc:spChg>
        <pc:spChg chg="add mod">
          <ac:chgData name="Yang Ou" userId="223bedba-f607-4ceb-b373-03e91a50c55f" providerId="ADAL" clId="{4484F032-1AC5-445E-979C-DB55D2C686D8}" dt="2019-04-17T09:47:51.586" v="132" actId="404"/>
          <ac:spMkLst>
            <pc:docMk/>
            <pc:sldMk cId="1390592165" sldId="2828"/>
            <ac:spMk id="40" creationId="{012A4615-46F3-454F-AEB0-EADA46A1F6B2}"/>
          </ac:spMkLst>
        </pc:spChg>
      </pc:sldChg>
      <pc:sldChg chg="modSp">
        <pc:chgData name="Yang Ou" userId="223bedba-f607-4ceb-b373-03e91a50c55f" providerId="ADAL" clId="{4484F032-1AC5-445E-979C-DB55D2C686D8}" dt="2019-04-30T06:38:19.312" v="2159" actId="2711"/>
        <pc:sldMkLst>
          <pc:docMk/>
          <pc:sldMk cId="2112791102" sldId="2829"/>
        </pc:sldMkLst>
        <pc:spChg chg="mod">
          <ac:chgData name="Yang Ou" userId="223bedba-f607-4ceb-b373-03e91a50c55f" providerId="ADAL" clId="{4484F032-1AC5-445E-979C-DB55D2C686D8}" dt="2019-04-30T06:38:15.354" v="2158" actId="2711"/>
          <ac:spMkLst>
            <pc:docMk/>
            <pc:sldMk cId="2112791102" sldId="2829"/>
            <ac:spMk id="2" creationId="{8E91E9A8-ED36-4691-AB83-2C714AE459D9}"/>
          </ac:spMkLst>
        </pc:spChg>
        <pc:spChg chg="mod">
          <ac:chgData name="Yang Ou" userId="223bedba-f607-4ceb-b373-03e91a50c55f" providerId="ADAL" clId="{4484F032-1AC5-445E-979C-DB55D2C686D8}" dt="2019-04-30T06:38:19.312" v="2159" actId="2711"/>
          <ac:spMkLst>
            <pc:docMk/>
            <pc:sldMk cId="2112791102" sldId="2829"/>
            <ac:spMk id="6" creationId="{72AFDE1B-E806-4297-9719-7665C3576A5E}"/>
          </ac:spMkLst>
        </pc:spChg>
      </pc:sldChg>
      <pc:sldChg chg="addSp modSp modTransition modAnim">
        <pc:chgData name="Yang Ou" userId="223bedba-f607-4ceb-b373-03e91a50c55f" providerId="ADAL" clId="{4484F032-1AC5-445E-979C-DB55D2C686D8}" dt="2019-04-23T07:59:49.387" v="984" actId="14100"/>
        <pc:sldMkLst>
          <pc:docMk/>
          <pc:sldMk cId="1562688277" sldId="3199"/>
        </pc:sldMkLst>
        <pc:spChg chg="mod">
          <ac:chgData name="Yang Ou" userId="223bedba-f607-4ceb-b373-03e91a50c55f" providerId="ADAL" clId="{4484F032-1AC5-445E-979C-DB55D2C686D8}" dt="2019-04-23T07:59:49.387" v="984" actId="14100"/>
          <ac:spMkLst>
            <pc:docMk/>
            <pc:sldMk cId="1562688277" sldId="3199"/>
            <ac:spMk id="19" creationId="{4918D7A0-3F00-4B45-8597-EAC2BF3E878C}"/>
          </ac:spMkLst>
        </pc:spChg>
        <pc:spChg chg="mod">
          <ac:chgData name="Yang Ou" userId="223bedba-f607-4ceb-b373-03e91a50c55f" providerId="ADAL" clId="{4484F032-1AC5-445E-979C-DB55D2C686D8}" dt="2019-04-23T07:51:27.160" v="883" actId="164"/>
          <ac:spMkLst>
            <pc:docMk/>
            <pc:sldMk cId="1562688277" sldId="3199"/>
            <ac:spMk id="20" creationId="{3BD6ADA5-4FD5-4000-B04C-44641661D107}"/>
          </ac:spMkLst>
        </pc:spChg>
        <pc:grpChg chg="add mod">
          <ac:chgData name="Yang Ou" userId="223bedba-f607-4ceb-b373-03e91a50c55f" providerId="ADAL" clId="{4484F032-1AC5-445E-979C-DB55D2C686D8}" dt="2019-04-23T07:51:28.613" v="884" actId="12788"/>
          <ac:grpSpMkLst>
            <pc:docMk/>
            <pc:sldMk cId="1562688277" sldId="3199"/>
            <ac:grpSpMk id="2" creationId="{B4295B37-A58B-4ECD-919E-9EC05283E991}"/>
          </ac:grpSpMkLst>
        </pc:grpChg>
        <pc:picChg chg="mod modCrop">
          <ac:chgData name="Yang Ou" userId="223bedba-f607-4ceb-b373-03e91a50c55f" providerId="ADAL" clId="{4484F032-1AC5-445E-979C-DB55D2C686D8}" dt="2019-04-23T07:59:38.836" v="982" actId="18131"/>
          <ac:picMkLst>
            <pc:docMk/>
            <pc:sldMk cId="1562688277" sldId="3199"/>
            <ac:picMk id="8" creationId="{D312976A-04D8-41C7-9172-58C43543A0A2}"/>
          </ac:picMkLst>
        </pc:picChg>
        <pc:picChg chg="mod">
          <ac:chgData name="Yang Ou" userId="223bedba-f607-4ceb-b373-03e91a50c55f" providerId="ADAL" clId="{4484F032-1AC5-445E-979C-DB55D2C686D8}" dt="2019-04-23T07:50:34.423" v="869" actId="14100"/>
          <ac:picMkLst>
            <pc:docMk/>
            <pc:sldMk cId="1562688277" sldId="3199"/>
            <ac:picMk id="10" creationId="{7E196509-22CF-4EE8-BC14-DED059A4ECA3}"/>
          </ac:picMkLst>
        </pc:picChg>
        <pc:picChg chg="mod modCrop">
          <ac:chgData name="Yang Ou" userId="223bedba-f607-4ceb-b373-03e91a50c55f" providerId="ADAL" clId="{4484F032-1AC5-445E-979C-DB55D2C686D8}" dt="2019-04-23T07:59:31.237" v="980" actId="18131"/>
          <ac:picMkLst>
            <pc:docMk/>
            <pc:sldMk cId="1562688277" sldId="3199"/>
            <ac:picMk id="11" creationId="{DD62341D-13B0-4CEC-9B02-A5EA551B5CF3}"/>
          </ac:picMkLst>
        </pc:picChg>
        <pc:picChg chg="mod">
          <ac:chgData name="Yang Ou" userId="223bedba-f607-4ceb-b373-03e91a50c55f" providerId="ADAL" clId="{4484F032-1AC5-445E-979C-DB55D2C686D8}" dt="2019-04-23T07:51:01.155" v="876" actId="14100"/>
          <ac:picMkLst>
            <pc:docMk/>
            <pc:sldMk cId="1562688277" sldId="3199"/>
            <ac:picMk id="1027" creationId="{7E248544-F10D-48AD-A096-12B438D978CE}"/>
          </ac:picMkLst>
        </pc:picChg>
      </pc:sldChg>
      <pc:sldChg chg="addSp delSp modSp">
        <pc:chgData name="Yang Ou" userId="223bedba-f607-4ceb-b373-03e91a50c55f" providerId="ADAL" clId="{4484F032-1AC5-445E-979C-DB55D2C686D8}" dt="2019-04-23T07:52:24.460" v="896" actId="12788"/>
        <pc:sldMkLst>
          <pc:docMk/>
          <pc:sldMk cId="790173923" sldId="3200"/>
        </pc:sldMkLst>
        <pc:spChg chg="add del mod">
          <ac:chgData name="Yang Ou" userId="223bedba-f607-4ceb-b373-03e91a50c55f" providerId="ADAL" clId="{4484F032-1AC5-445E-979C-DB55D2C686D8}" dt="2019-04-18T06:36:56.680" v="454" actId="478"/>
          <ac:spMkLst>
            <pc:docMk/>
            <pc:sldMk cId="790173923" sldId="3200"/>
            <ac:spMk id="2" creationId="{D2B6EFD4-D6B8-4DB8-9F72-707E5F04A941}"/>
          </ac:spMkLst>
        </pc:spChg>
        <pc:spChg chg="add del mod">
          <ac:chgData name="Yang Ou" userId="223bedba-f607-4ceb-b373-03e91a50c55f" providerId="ADAL" clId="{4484F032-1AC5-445E-979C-DB55D2C686D8}" dt="2019-04-18T06:36:56.680" v="454" actId="478"/>
          <ac:spMkLst>
            <pc:docMk/>
            <pc:sldMk cId="790173923" sldId="3200"/>
            <ac:spMk id="3" creationId="{C6B5B481-277F-4FD7-B069-003537062131}"/>
          </ac:spMkLst>
        </pc:spChg>
        <pc:spChg chg="del mod">
          <ac:chgData name="Yang Ou" userId="223bedba-f607-4ceb-b373-03e91a50c55f" providerId="ADAL" clId="{4484F032-1AC5-445E-979C-DB55D2C686D8}" dt="2019-04-23T07:52:13.344" v="894" actId="478"/>
          <ac:spMkLst>
            <pc:docMk/>
            <pc:sldMk cId="790173923" sldId="3200"/>
            <ac:spMk id="8" creationId="{00000000-0000-0000-0000-000000000000}"/>
          </ac:spMkLst>
        </pc:spChg>
        <pc:spChg chg="mod topLvl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14" creationId="{E8AB55DA-9F2B-444B-B227-D5F0D90C8E83}"/>
          </ac:spMkLst>
        </pc:spChg>
        <pc:spChg chg="del">
          <ac:chgData name="Yang Ou" userId="223bedba-f607-4ceb-b373-03e91a50c55f" providerId="ADAL" clId="{4484F032-1AC5-445E-979C-DB55D2C686D8}" dt="2019-04-19T10:03:54.349" v="862" actId="478"/>
          <ac:spMkLst>
            <pc:docMk/>
            <pc:sldMk cId="790173923" sldId="3200"/>
            <ac:spMk id="21" creationId="{93A2398E-4347-4D19-8A45-1DD1E06FB8FB}"/>
          </ac:spMkLst>
        </pc:spChg>
        <pc:spChg chg="mod">
          <ac:chgData name="Yang Ou" userId="223bedba-f607-4ceb-b373-03e91a50c55f" providerId="ADAL" clId="{4484F032-1AC5-445E-979C-DB55D2C686D8}" dt="2019-04-18T06:38:14.569" v="467" actId="164"/>
          <ac:spMkLst>
            <pc:docMk/>
            <pc:sldMk cId="790173923" sldId="3200"/>
            <ac:spMk id="71" creationId="{A5D5874C-391F-45AC-9037-5B81F2D64E39}"/>
          </ac:spMkLst>
        </pc:spChg>
        <pc:spChg chg="mod">
          <ac:chgData name="Yang Ou" userId="223bedba-f607-4ceb-b373-03e91a50c55f" providerId="ADAL" clId="{4484F032-1AC5-445E-979C-DB55D2C686D8}" dt="2019-04-18T06:37:46.157" v="462" actId="14100"/>
          <ac:spMkLst>
            <pc:docMk/>
            <pc:sldMk cId="790173923" sldId="3200"/>
            <ac:spMk id="73" creationId="{F21B8AAE-7EF1-44F4-B554-C4EAC5ECD456}"/>
          </ac:spMkLst>
        </pc:spChg>
        <pc:spChg chg="mod topLvl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74" creationId="{3F78347F-0E79-4285-ACD7-C58254920A7E}"/>
          </ac:spMkLst>
        </pc:spChg>
        <pc:spChg chg="mod ord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75" creationId="{BDDB9205-1E75-4C65-9BD2-341198C22E5C}"/>
          </ac:spMkLst>
        </pc:spChg>
        <pc:spChg chg="mod">
          <ac:chgData name="Yang Ou" userId="223bedba-f607-4ceb-b373-03e91a50c55f" providerId="ADAL" clId="{4484F032-1AC5-445E-979C-DB55D2C686D8}" dt="2019-04-18T06:39:42.366" v="480" actId="14100"/>
          <ac:spMkLst>
            <pc:docMk/>
            <pc:sldMk cId="790173923" sldId="3200"/>
            <ac:spMk id="80" creationId="{79B261BD-1858-4EF6-A912-20720B38F4D4}"/>
          </ac:spMkLst>
        </pc:spChg>
        <pc:spChg chg="mod topLvl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81" creationId="{5E0E7B41-4351-4AC5-80E5-628757E31C04}"/>
          </ac:spMkLst>
        </pc:spChg>
        <pc:spChg chg="mod topLvl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85" creationId="{946E56DC-EE6D-417B-AF82-9E79D6A8DE3A}"/>
          </ac:spMkLst>
        </pc:spChg>
        <pc:spChg chg="mod">
          <ac:chgData name="Yang Ou" userId="223bedba-f607-4ceb-b373-03e91a50c55f" providerId="ADAL" clId="{4484F032-1AC5-445E-979C-DB55D2C686D8}" dt="2019-04-18T06:38:14.569" v="467" actId="164"/>
          <ac:spMkLst>
            <pc:docMk/>
            <pc:sldMk cId="790173923" sldId="3200"/>
            <ac:spMk id="87" creationId="{A0D5C332-5ED1-43EB-B5E9-77A804EE1DBE}"/>
          </ac:spMkLst>
        </pc:spChg>
        <pc:spChg chg="mod">
          <ac:chgData name="Yang Ou" userId="223bedba-f607-4ceb-b373-03e91a50c55f" providerId="ADAL" clId="{4484F032-1AC5-445E-979C-DB55D2C686D8}" dt="2019-04-18T06:38:14.569" v="467" actId="164"/>
          <ac:spMkLst>
            <pc:docMk/>
            <pc:sldMk cId="790173923" sldId="3200"/>
            <ac:spMk id="88" creationId="{AB0715B6-B2E6-4240-9BA7-11D3028603EE}"/>
          </ac:spMkLst>
        </pc:spChg>
        <pc:spChg chg="mod">
          <ac:chgData name="Yang Ou" userId="223bedba-f607-4ceb-b373-03e91a50c55f" providerId="ADAL" clId="{4484F032-1AC5-445E-979C-DB55D2C686D8}" dt="2019-04-23T07:52:22.551" v="895" actId="164"/>
          <ac:spMkLst>
            <pc:docMk/>
            <pc:sldMk cId="790173923" sldId="3200"/>
            <ac:spMk id="89" creationId="{41EEABBF-3046-477C-9416-B1923036A9F8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90" creationId="{CEA00B24-750A-4FCA-8E7F-77DCDC19837F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92" creationId="{E265E072-7FFC-4BD0-9559-6C61B5979229}"/>
          </ac:spMkLst>
        </pc:spChg>
        <pc:spChg chg="mod ord">
          <ac:chgData name="Yang Ou" userId="223bedba-f607-4ceb-b373-03e91a50c55f" providerId="ADAL" clId="{4484F032-1AC5-445E-979C-DB55D2C686D8}" dt="2019-04-18T06:41:25.228" v="696" actId="164"/>
          <ac:spMkLst>
            <pc:docMk/>
            <pc:sldMk cId="790173923" sldId="3200"/>
            <ac:spMk id="98" creationId="{DF4AE317-08E6-4673-B109-1BF19427E9E8}"/>
          </ac:spMkLst>
        </pc:spChg>
        <pc:spChg chg="mod">
          <ac:chgData name="Yang Ou" userId="223bedba-f607-4ceb-b373-03e91a50c55f" providerId="ADAL" clId="{4484F032-1AC5-445E-979C-DB55D2C686D8}" dt="2019-04-18T06:37:33.349" v="460" actId="14100"/>
          <ac:spMkLst>
            <pc:docMk/>
            <pc:sldMk cId="790173923" sldId="3200"/>
            <ac:spMk id="103" creationId="{00000000-0000-0000-0000-000000000000}"/>
          </ac:spMkLst>
        </pc:spChg>
        <pc:spChg chg="mod">
          <ac:chgData name="Yang Ou" userId="223bedba-f607-4ceb-b373-03e91a50c55f" providerId="ADAL" clId="{4484F032-1AC5-445E-979C-DB55D2C686D8}" dt="2019-04-18T06:38:45.207" v="471" actId="1076"/>
          <ac:spMkLst>
            <pc:docMk/>
            <pc:sldMk cId="790173923" sldId="3200"/>
            <ac:spMk id="107" creationId="{00000000-0000-0000-0000-000000000000}"/>
          </ac:spMkLst>
        </pc:spChg>
        <pc:spChg chg="mod">
          <ac:chgData name="Yang Ou" userId="223bedba-f607-4ceb-b373-03e91a50c55f" providerId="ADAL" clId="{4484F032-1AC5-445E-979C-DB55D2C686D8}" dt="2019-04-18T06:37:29.088" v="459" actId="14100"/>
          <ac:spMkLst>
            <pc:docMk/>
            <pc:sldMk cId="790173923" sldId="3200"/>
            <ac:spMk id="108" creationId="{00000000-0000-0000-0000-000000000000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09" creationId="{88F37A04-D9CE-4331-AD16-C4C4917C27B1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0" creationId="{3E8D5525-0563-42F3-AF07-0127042FFE3F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1" creationId="{F54B23DE-2E26-480C-A33E-8B415312F03A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3" creationId="{55CC6C38-8E46-430F-8246-51BA8409A7CD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6" creationId="{3694F8B7-5CCE-47D6-87E0-F9EB96CC4D85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7" creationId="{D2B20160-9D0E-4EB0-84CA-0D861CB37B76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9" creationId="{1A3763C8-BA5D-488A-AD57-34FA5C9D67DC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20" creationId="{68E3FEBA-195B-40D0-BBFD-E9748875071F}"/>
          </ac:spMkLst>
        </pc:spChg>
        <pc:spChg chg="add mod ord">
          <ac:chgData name="Yang Ou" userId="223bedba-f607-4ceb-b373-03e91a50c55f" providerId="ADAL" clId="{4484F032-1AC5-445E-979C-DB55D2C686D8}" dt="2019-04-23T07:52:22.551" v="895" actId="164"/>
          <ac:spMkLst>
            <pc:docMk/>
            <pc:sldMk cId="790173923" sldId="3200"/>
            <ac:spMk id="126" creationId="{726865BE-E46C-4F12-9FC9-911EEBDBCE5C}"/>
          </ac:spMkLst>
        </pc:spChg>
        <pc:spChg chg="mod topLvl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152" creationId="{00000000-0000-0000-0000-000000000000}"/>
          </ac:spMkLst>
        </pc:spChg>
        <pc:spChg chg="mod">
          <ac:chgData name="Yang Ou" userId="223bedba-f607-4ceb-b373-03e91a50c55f" providerId="ADAL" clId="{4484F032-1AC5-445E-979C-DB55D2C686D8}" dt="2019-04-18T06:39:56.604" v="482" actId="14100"/>
          <ac:spMkLst>
            <pc:docMk/>
            <pc:sldMk cId="790173923" sldId="3200"/>
            <ac:spMk id="222" creationId="{00000000-0000-0000-0000-000000000000}"/>
          </ac:spMkLst>
        </pc:spChg>
        <pc:grpChg chg="add 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2" creationId="{51A4ED53-365A-43C4-80D3-9B7F24B42575}"/>
          </ac:grpSpMkLst>
        </pc:grpChg>
        <pc:grpChg chg="add del mod">
          <ac:chgData name="Yang Ou" userId="223bedba-f607-4ceb-b373-03e91a50c55f" providerId="ADAL" clId="{4484F032-1AC5-445E-979C-DB55D2C686D8}" dt="2019-04-18T06:40:58.881" v="689" actId="165"/>
          <ac:grpSpMkLst>
            <pc:docMk/>
            <pc:sldMk cId="790173923" sldId="3200"/>
            <ac:grpSpMk id="4" creationId="{EA2D52A9-899C-4B3E-92B0-DE3B53188F71}"/>
          </ac:grpSpMkLst>
        </pc:grpChg>
        <pc:grpChg chg="add 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5" creationId="{783696C9-26CE-404C-A50E-C2CD41BF90B3}"/>
          </ac:grpSpMkLst>
        </pc:grpChg>
        <pc:grpChg chg="add 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6" creationId="{E2023538-1228-429A-A17A-BB3A54E6A94F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7" creationId="{BCDEEA74-6A00-4B57-873C-8F590BDF8582}"/>
          </ac:grpSpMkLst>
        </pc:grpChg>
        <pc:grpChg chg="add 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9" creationId="{CAE04278-14CA-4D79-936B-A0B097C32693}"/>
          </ac:grpSpMkLst>
        </pc:grpChg>
        <pc:grpChg chg="add 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0" creationId="{5AEB0ABE-731E-4BC1-8E58-6F210386C4E2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7" creationId="{BDA29952-8BF8-4DBF-B27B-0F32D7A00510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9" creationId="{02FEB0E2-F2DF-47A1-A26D-480722B79A16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20" creationId="{244FFA26-8D68-4CE7-97A7-99DAE3AFFA02}"/>
          </ac:grpSpMkLst>
        </pc:grpChg>
        <pc:grpChg chg="mod topLvl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29" creationId="{00000000-0000-0000-0000-000000000000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65" creationId="{00000000-0000-0000-0000-000000000000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68" creationId="{982521C9-40EA-425B-9305-6161CB7F150E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69" creationId="{B7D82402-0BD5-43D4-943B-3BBEDBCD3F87}"/>
          </ac:grpSpMkLst>
        </pc:grpChg>
        <pc:grpChg chg="add mod">
          <ac:chgData name="Yang Ou" userId="223bedba-f607-4ceb-b373-03e91a50c55f" providerId="ADAL" clId="{4484F032-1AC5-445E-979C-DB55D2C686D8}" dt="2019-04-18T06:37:21.119" v="457" actId="571"/>
          <ac:grpSpMkLst>
            <pc:docMk/>
            <pc:sldMk cId="790173923" sldId="3200"/>
            <ac:grpSpMk id="72" creationId="{C3CFF138-E3C9-4DDA-9012-1F2F77BAEA06}"/>
          </ac:grpSpMkLst>
        </pc:grpChg>
        <pc:grpChg chg="mod">
          <ac:chgData name="Yang Ou" userId="223bedba-f607-4ceb-b373-03e91a50c55f" providerId="ADAL" clId="{4484F032-1AC5-445E-979C-DB55D2C686D8}" dt="2019-04-18T06:37:21.119" v="457" actId="571"/>
          <ac:grpSpMkLst>
            <pc:docMk/>
            <pc:sldMk cId="790173923" sldId="3200"/>
            <ac:grpSpMk id="79" creationId="{DA51933E-CC29-440F-9D74-D934C71E86C2}"/>
          </ac:grpSpMkLst>
        </pc:grpChg>
        <pc:grpChg chg="mod">
          <ac:chgData name="Yang Ou" userId="223bedba-f607-4ceb-b373-03e91a50c55f" providerId="ADAL" clId="{4484F032-1AC5-445E-979C-DB55D2C686D8}" dt="2019-04-18T06:37:21.119" v="457" actId="571"/>
          <ac:grpSpMkLst>
            <pc:docMk/>
            <pc:sldMk cId="790173923" sldId="3200"/>
            <ac:grpSpMk id="82" creationId="{3CA9E70E-A0BF-4B99-872E-D1EC10A3A512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01" creationId="{00000000-0000-0000-0000-000000000000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05" creationId="{00000000-0000-0000-0000-000000000000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06" creationId="{00000000-0000-0000-0000-000000000000}"/>
          </ac:grpSpMkLst>
        </pc:grpChg>
        <pc:grpChg chg="mod">
          <ac:chgData name="Yang Ou" userId="223bedba-f607-4ceb-b373-03e91a50c55f" providerId="ADAL" clId="{4484F032-1AC5-445E-979C-DB55D2C686D8}" dt="2019-04-18T06:37:21.119" v="457" actId="571"/>
          <ac:grpSpMkLst>
            <pc:docMk/>
            <pc:sldMk cId="790173923" sldId="3200"/>
            <ac:grpSpMk id="121" creationId="{99AF51F5-0B13-4DC5-8A4B-9B36FA2FC70B}"/>
          </ac:grpSpMkLst>
        </pc:grpChg>
        <pc:picChg chg="mod">
          <ac:chgData name="Yang Ou" userId="223bedba-f607-4ceb-b373-03e91a50c55f" providerId="ADAL" clId="{4484F032-1AC5-445E-979C-DB55D2C686D8}" dt="2019-04-23T07:52:22.551" v="895" actId="164"/>
          <ac:picMkLst>
            <pc:docMk/>
            <pc:sldMk cId="790173923" sldId="3200"/>
            <ac:picMk id="13" creationId="{89237EAF-5BB7-45D8-B8E9-842C60BED6C5}"/>
          </ac:picMkLst>
        </pc:picChg>
        <pc:picChg chg="mod">
          <ac:chgData name="Yang Ou" userId="223bedba-f607-4ceb-b373-03e91a50c55f" providerId="ADAL" clId="{4484F032-1AC5-445E-979C-DB55D2C686D8}" dt="2019-04-18T06:38:14.569" v="467" actId="164"/>
          <ac:picMkLst>
            <pc:docMk/>
            <pc:sldMk cId="790173923" sldId="3200"/>
            <ac:picMk id="70" creationId="{7F7E38A6-A495-4BC0-8725-22467CDDAF27}"/>
          </ac:picMkLst>
        </pc:picChg>
      </pc:sldChg>
      <pc:sldChg chg="delSp add del setBg modAnim">
        <pc:chgData name="Yang Ou" userId="223bedba-f607-4ceb-b373-03e91a50c55f" providerId="ADAL" clId="{4484F032-1AC5-445E-979C-DB55D2C686D8}" dt="2019-04-17T09:48:51.378" v="140" actId="2696"/>
        <pc:sldMkLst>
          <pc:docMk/>
          <pc:sldMk cId="1606587099" sldId="9991"/>
        </pc:sldMkLst>
        <pc:spChg chg="del">
          <ac:chgData name="Yang Ou" userId="223bedba-f607-4ceb-b373-03e91a50c55f" providerId="ADAL" clId="{4484F032-1AC5-445E-979C-DB55D2C686D8}" dt="2019-04-17T09:48:49.976" v="139"/>
          <ac:spMkLst>
            <pc:docMk/>
            <pc:sldMk cId="1606587099" sldId="9991"/>
            <ac:spMk id="9" creationId="{007B1BE0-F838-407E-864C-8F08F065C6B0}"/>
          </ac:spMkLst>
        </pc:spChg>
        <pc:grpChg chg="del">
          <ac:chgData name="Yang Ou" userId="223bedba-f607-4ceb-b373-03e91a50c55f" providerId="ADAL" clId="{4484F032-1AC5-445E-979C-DB55D2C686D8}" dt="2019-04-17T09:48:49.976" v="139"/>
          <ac:grpSpMkLst>
            <pc:docMk/>
            <pc:sldMk cId="1606587099" sldId="9991"/>
            <ac:grpSpMk id="8" creationId="{E6B478FE-7CE9-408B-BA5C-CEA42B850A61}"/>
          </ac:grpSpMkLst>
        </pc:grpChg>
        <pc:grpChg chg="del">
          <ac:chgData name="Yang Ou" userId="223bedba-f607-4ceb-b373-03e91a50c55f" providerId="ADAL" clId="{4484F032-1AC5-445E-979C-DB55D2C686D8}" dt="2019-04-17T09:48:49.976" v="139"/>
          <ac:grpSpMkLst>
            <pc:docMk/>
            <pc:sldMk cId="1606587099" sldId="9991"/>
            <ac:grpSpMk id="12" creationId="{7FC762A3-AE60-4A96-B1C0-26987AA76D78}"/>
          </ac:grpSpMkLst>
        </pc:grpChg>
        <pc:grpChg chg="del">
          <ac:chgData name="Yang Ou" userId="223bedba-f607-4ceb-b373-03e91a50c55f" providerId="ADAL" clId="{4484F032-1AC5-445E-979C-DB55D2C686D8}" dt="2019-04-17T09:48:49.976" v="139"/>
          <ac:grpSpMkLst>
            <pc:docMk/>
            <pc:sldMk cId="1606587099" sldId="9991"/>
            <ac:grpSpMk id="22" creationId="{05C8BD3E-2857-40AA-A44B-70AE73F7F0D5}"/>
          </ac:grpSpMkLst>
        </pc:grpChg>
      </pc:sldChg>
      <pc:sldChg chg="addSp delSp modSp add ord modAnim">
        <pc:chgData name="Yang Ou" userId="223bedba-f607-4ceb-b373-03e91a50c55f" providerId="ADAL" clId="{4484F032-1AC5-445E-979C-DB55D2C686D8}" dt="2019-04-23T07:52:48.481" v="899" actId="1076"/>
        <pc:sldMkLst>
          <pc:docMk/>
          <pc:sldMk cId="3692911381" sldId="9992"/>
        </pc:sldMkLst>
        <pc:spChg chg="add del">
          <ac:chgData name="Yang Ou" userId="223bedba-f607-4ceb-b373-03e91a50c55f" providerId="ADAL" clId="{4484F032-1AC5-445E-979C-DB55D2C686D8}" dt="2019-04-17T09:49:25.735" v="190"/>
          <ac:spMkLst>
            <pc:docMk/>
            <pc:sldMk cId="3692911381" sldId="9992"/>
            <ac:spMk id="3" creationId="{64F32D49-02A0-4409-A1C4-CA58375753AC}"/>
          </ac:spMkLst>
        </pc:spChg>
        <pc:spChg chg="add del">
          <ac:chgData name="Yang Ou" userId="223bedba-f607-4ceb-b373-03e91a50c55f" providerId="ADAL" clId="{4484F032-1AC5-445E-979C-DB55D2C686D8}" dt="2019-04-17T09:49:27.196" v="194"/>
          <ac:spMkLst>
            <pc:docMk/>
            <pc:sldMk cId="3692911381" sldId="9992"/>
            <ac:spMk id="4" creationId="{D6129977-4817-4ECE-B2DD-B4B74890CC35}"/>
          </ac:spMkLst>
        </pc:spChg>
        <pc:spChg chg="add mod">
          <ac:chgData name="Yang Ou" userId="223bedba-f607-4ceb-b373-03e91a50c55f" providerId="ADAL" clId="{4484F032-1AC5-445E-979C-DB55D2C686D8}" dt="2019-04-17T09:52:38.727" v="247"/>
          <ac:spMkLst>
            <pc:docMk/>
            <pc:sldMk cId="3692911381" sldId="9992"/>
            <ac:spMk id="5" creationId="{524B5C94-A63C-4FF0-BE45-360D03A0A29C}"/>
          </ac:spMkLst>
        </pc:spChg>
        <pc:spChg chg="add del">
          <ac:chgData name="Yang Ou" userId="223bedba-f607-4ceb-b373-03e91a50c55f" providerId="ADAL" clId="{4484F032-1AC5-445E-979C-DB55D2C686D8}" dt="2019-04-17T09:48:56.651" v="178"/>
          <ac:spMkLst>
            <pc:docMk/>
            <pc:sldMk cId="3692911381" sldId="9992"/>
            <ac:spMk id="9" creationId="{DE8C3076-4171-408C-8C87-15490E917035}"/>
          </ac:spMkLst>
        </pc:spChg>
        <pc:spChg chg="add mod">
          <ac:chgData name="Yang Ou" userId="223bedba-f607-4ceb-b373-03e91a50c55f" providerId="ADAL" clId="{4484F032-1AC5-445E-979C-DB55D2C686D8}" dt="2019-04-23T07:52:48.481" v="899" actId="1076"/>
          <ac:spMkLst>
            <pc:docMk/>
            <pc:sldMk cId="3692911381" sldId="9992"/>
            <ac:spMk id="23" creationId="{092160C2-FF9E-4B24-BE38-B78315651946}"/>
          </ac:spMkLst>
        </pc:spChg>
        <pc:spChg chg="mod">
          <ac:chgData name="Yang Ou" userId="223bedba-f607-4ceb-b373-03e91a50c55f" providerId="ADAL" clId="{4484F032-1AC5-445E-979C-DB55D2C686D8}" dt="2019-04-17T09:53:36.051" v="306" actId="14861"/>
          <ac:spMkLst>
            <pc:docMk/>
            <pc:sldMk cId="3692911381" sldId="9992"/>
            <ac:spMk id="25" creationId="{8035ED6C-882B-4740-BB94-1AB495B691F5}"/>
          </ac:spMkLst>
        </pc:spChg>
        <pc:spChg chg="mod">
          <ac:chgData name="Yang Ou" userId="223bedba-f607-4ceb-b373-03e91a50c55f" providerId="ADAL" clId="{4484F032-1AC5-445E-979C-DB55D2C686D8}" dt="2019-04-17T09:53:40.029" v="308" actId="14861"/>
          <ac:spMkLst>
            <pc:docMk/>
            <pc:sldMk cId="3692911381" sldId="9992"/>
            <ac:spMk id="28" creationId="{0D59F484-35E6-42E4-88AE-09F5FB0C78C1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35" creationId="{CD67148A-CA5A-4161-8E26-BE042ED0ED6B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36" creationId="{80E25EB1-18B1-4E61-89DE-61912B47C9F4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37" creationId="{495FA87B-AE64-44DC-854B-14C5041526F5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38" creationId="{4AE47C9E-EF50-4E65-8791-C61A7EA22C7A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39" creationId="{1A395E48-EC76-4CD7-8811-021AB617E461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40" creationId="{012A4615-46F3-454F-AEB0-EADA46A1F6B2}"/>
          </ac:spMkLst>
        </pc:spChg>
        <pc:spChg chg="mod">
          <ac:chgData name="Yang Ou" userId="223bedba-f607-4ceb-b373-03e91a50c55f" providerId="ADAL" clId="{4484F032-1AC5-445E-979C-DB55D2C686D8}" dt="2019-04-17T09:53:30.916" v="304" actId="14861"/>
          <ac:spMkLst>
            <pc:docMk/>
            <pc:sldMk cId="3692911381" sldId="9992"/>
            <ac:spMk id="41" creationId="{3990E763-6E32-45B6-9FA5-FC3292AB862D}"/>
          </ac:spMkLst>
        </pc:spChg>
        <pc:spChg chg="add mod">
          <ac:chgData name="Yang Ou" userId="223bedba-f607-4ceb-b373-03e91a50c55f" providerId="ADAL" clId="{4484F032-1AC5-445E-979C-DB55D2C686D8}" dt="2019-04-17T09:52:50.519" v="261"/>
          <ac:spMkLst>
            <pc:docMk/>
            <pc:sldMk cId="3692911381" sldId="9992"/>
            <ac:spMk id="43" creationId="{16ACB130-3882-4B4C-9521-D46653DBBF01}"/>
          </ac:spMkLst>
        </pc:spChg>
        <pc:spChg chg="add mod">
          <ac:chgData name="Yang Ou" userId="223bedba-f607-4ceb-b373-03e91a50c55f" providerId="ADAL" clId="{4484F032-1AC5-445E-979C-DB55D2C686D8}" dt="2019-04-23T07:52:42.243" v="898" actId="1076"/>
          <ac:spMkLst>
            <pc:docMk/>
            <pc:sldMk cId="3692911381" sldId="9992"/>
            <ac:spMk id="44" creationId="{29A86E5D-A72B-4EEA-BC4D-CE9D2D3BC4EF}"/>
          </ac:spMkLst>
        </pc:spChg>
        <pc:spChg chg="add mod">
          <ac:chgData name="Yang Ou" userId="223bedba-f607-4ceb-b373-03e91a50c55f" providerId="ADAL" clId="{4484F032-1AC5-445E-979C-DB55D2C686D8}" dt="2019-04-23T07:52:38.200" v="897" actId="1076"/>
          <ac:spMkLst>
            <pc:docMk/>
            <pc:sldMk cId="3692911381" sldId="9992"/>
            <ac:spMk id="45" creationId="{765D671A-3703-47CF-B724-8A0A98D5D895}"/>
          </ac:spMkLst>
        </pc:spChg>
        <pc:grpChg chg="add del">
          <ac:chgData name="Yang Ou" userId="223bedba-f607-4ceb-b373-03e91a50c55f" providerId="ADAL" clId="{4484F032-1AC5-445E-979C-DB55D2C686D8}" dt="2019-04-17T09:48:56.651" v="178"/>
          <ac:grpSpMkLst>
            <pc:docMk/>
            <pc:sldMk cId="3692911381" sldId="9992"/>
            <ac:grpSpMk id="10" creationId="{548F9AB5-395B-4356-9D7E-A438B3FB526F}"/>
          </ac:grpSpMkLst>
        </pc:grpChg>
        <pc:grpChg chg="add del">
          <ac:chgData name="Yang Ou" userId="223bedba-f607-4ceb-b373-03e91a50c55f" providerId="ADAL" clId="{4484F032-1AC5-445E-979C-DB55D2C686D8}" dt="2019-04-17T09:48:56.651" v="178"/>
          <ac:grpSpMkLst>
            <pc:docMk/>
            <pc:sldMk cId="3692911381" sldId="9992"/>
            <ac:grpSpMk id="13" creationId="{C55F762E-ECB2-475E-BDBA-2CF19863602F}"/>
          </ac:grpSpMkLst>
        </pc:grpChg>
        <pc:grpChg chg="add del">
          <ac:chgData name="Yang Ou" userId="223bedba-f607-4ceb-b373-03e91a50c55f" providerId="ADAL" clId="{4484F032-1AC5-445E-979C-DB55D2C686D8}" dt="2019-04-17T09:48:56.651" v="178"/>
          <ac:grpSpMkLst>
            <pc:docMk/>
            <pc:sldMk cId="3692911381" sldId="9992"/>
            <ac:grpSpMk id="20" creationId="{2A7DF19B-EBC3-4492-80AF-5B47FB05C611}"/>
          </ac:grpSpMkLst>
        </pc:grpChg>
        <pc:grpChg chg="add mod">
          <ac:chgData name="Yang Ou" userId="223bedba-f607-4ceb-b373-03e91a50c55f" providerId="ADAL" clId="{4484F032-1AC5-445E-979C-DB55D2C686D8}" dt="2019-04-23T07:52:42.243" v="898" actId="1076"/>
          <ac:grpSpMkLst>
            <pc:docMk/>
            <pc:sldMk cId="3692911381" sldId="9992"/>
            <ac:grpSpMk id="24" creationId="{3165EEF2-99A8-4BE4-B4DD-1494E3F2EBB2}"/>
          </ac:grpSpMkLst>
        </pc:grpChg>
        <pc:grpChg chg="add mod">
          <ac:chgData name="Yang Ou" userId="223bedba-f607-4ceb-b373-03e91a50c55f" providerId="ADAL" clId="{4484F032-1AC5-445E-979C-DB55D2C686D8}" dt="2019-04-23T07:52:48.481" v="899" actId="1076"/>
          <ac:grpSpMkLst>
            <pc:docMk/>
            <pc:sldMk cId="3692911381" sldId="9992"/>
            <ac:grpSpMk id="27" creationId="{EF7A34DC-2D1D-4A01-B0EC-1479AF5AB18D}"/>
          </ac:grpSpMkLst>
        </pc:grpChg>
        <pc:grpChg chg="mod">
          <ac:chgData name="Yang Ou" userId="223bedba-f607-4ceb-b373-03e91a50c55f" providerId="ADAL" clId="{4484F032-1AC5-445E-979C-DB55D2C686D8}" dt="2019-04-23T07:52:48.481" v="899" actId="1076"/>
          <ac:grpSpMkLst>
            <pc:docMk/>
            <pc:sldMk cId="3692911381" sldId="9992"/>
            <ac:grpSpMk id="29" creationId="{B0F8FC48-AEDE-4342-966D-61FAEA664A46}"/>
          </ac:grpSpMkLst>
        </pc:grpChg>
        <pc:grpChg chg="add mod">
          <ac:chgData name="Yang Ou" userId="223bedba-f607-4ceb-b373-03e91a50c55f" providerId="ADAL" clId="{4484F032-1AC5-445E-979C-DB55D2C686D8}" dt="2019-04-23T07:52:38.200" v="897" actId="1076"/>
          <ac:grpSpMkLst>
            <pc:docMk/>
            <pc:sldMk cId="3692911381" sldId="9992"/>
            <ac:grpSpMk id="34" creationId="{10D7B5D6-AAF1-45F9-912B-022927E963EE}"/>
          </ac:grpSpMkLst>
        </pc:grpChg>
      </pc:sldChg>
      <pc:sldChg chg="mod modTransition modShow">
        <pc:chgData name="Yang Ou" userId="223bedba-f607-4ceb-b373-03e91a50c55f" providerId="ADAL" clId="{4484F032-1AC5-445E-979C-DB55D2C686D8}" dt="2019-04-25T06:45:47.721" v="1486"/>
        <pc:sldMkLst>
          <pc:docMk/>
          <pc:sldMk cId="2592088676" sldId="9993"/>
        </pc:sldMkLst>
      </pc:sldChg>
      <pc:sldChg chg="mod modTransition modShow">
        <pc:chgData name="Yang Ou" userId="223bedba-f607-4ceb-b373-03e91a50c55f" providerId="ADAL" clId="{4484F032-1AC5-445E-979C-DB55D2C686D8}" dt="2019-04-25T06:45:43.599" v="1484"/>
        <pc:sldMkLst>
          <pc:docMk/>
          <pc:sldMk cId="2056807074" sldId="9995"/>
        </pc:sldMkLst>
      </pc:sldChg>
      <pc:sldChg chg="mod modTransition modShow">
        <pc:chgData name="Yang Ou" userId="223bedba-f607-4ceb-b373-03e91a50c55f" providerId="ADAL" clId="{4484F032-1AC5-445E-979C-DB55D2C686D8}" dt="2019-04-25T07:26:33.393" v="1606"/>
        <pc:sldMkLst>
          <pc:docMk/>
          <pc:sldMk cId="101637436" sldId="9996"/>
        </pc:sldMkLst>
      </pc:sldChg>
      <pc:sldChg chg="mod modTransition modShow">
        <pc:chgData name="Yang Ou" userId="223bedba-f607-4ceb-b373-03e91a50c55f" providerId="ADAL" clId="{4484F032-1AC5-445E-979C-DB55D2C686D8}" dt="2019-04-25T07:26:33.393" v="1606"/>
        <pc:sldMkLst>
          <pc:docMk/>
          <pc:sldMk cId="1321054010" sldId="9998"/>
        </pc:sldMkLst>
      </pc:sldChg>
      <pc:sldChg chg="modSp mod modTransition modShow">
        <pc:chgData name="Yang Ou" userId="223bedba-f607-4ceb-b373-03e91a50c55f" providerId="ADAL" clId="{4484F032-1AC5-445E-979C-DB55D2C686D8}" dt="2019-04-25T07:31:53.385" v="1661" actId="2085"/>
        <pc:sldMkLst>
          <pc:docMk/>
          <pc:sldMk cId="2792700490" sldId="9999"/>
        </pc:sldMkLst>
        <pc:graphicFrameChg chg="modGraphic">
          <ac:chgData name="Yang Ou" userId="223bedba-f607-4ceb-b373-03e91a50c55f" providerId="ADAL" clId="{4484F032-1AC5-445E-979C-DB55D2C686D8}" dt="2019-04-25T07:24:47.408" v="1584" actId="14734"/>
          <ac:graphicFrameMkLst>
            <pc:docMk/>
            <pc:sldMk cId="2792700490" sldId="9999"/>
            <ac:graphicFrameMk id="4" creationId="{DC20C59F-A54C-411C-8FD1-47973905B4D8}"/>
          </ac:graphicFrameMkLst>
        </pc:graphicFrameChg>
        <pc:picChg chg="mod">
          <ac:chgData name="Yang Ou" userId="223bedba-f607-4ceb-b373-03e91a50c55f" providerId="ADAL" clId="{4484F032-1AC5-445E-979C-DB55D2C686D8}" dt="2019-04-25T07:31:53.385" v="1661" actId="2085"/>
          <ac:picMkLst>
            <pc:docMk/>
            <pc:sldMk cId="2792700490" sldId="9999"/>
            <ac:picMk id="3" creationId="{C0766B52-97B4-4B11-A8CA-CACF48912BB0}"/>
          </ac:picMkLst>
        </pc:picChg>
      </pc:sldChg>
      <pc:sldChg chg="modSp mod modTransition modShow">
        <pc:chgData name="Yang Ou" userId="223bedba-f607-4ceb-b373-03e91a50c55f" providerId="ADAL" clId="{4484F032-1AC5-445E-979C-DB55D2C686D8}" dt="2019-04-25T07:32:31.099" v="1666"/>
        <pc:sldMkLst>
          <pc:docMk/>
          <pc:sldMk cId="2372431856" sldId="10000"/>
        </pc:sldMkLst>
        <pc:graphicFrameChg chg="modGraphic">
          <ac:chgData name="Yang Ou" userId="223bedba-f607-4ceb-b373-03e91a50c55f" providerId="ADAL" clId="{4484F032-1AC5-445E-979C-DB55D2C686D8}" dt="2019-04-25T07:29:51.382" v="1640" actId="14734"/>
          <ac:graphicFrameMkLst>
            <pc:docMk/>
            <pc:sldMk cId="2372431856" sldId="10000"/>
            <ac:graphicFrameMk id="4" creationId="{DC20C59F-A54C-411C-8FD1-47973905B4D8}"/>
          </ac:graphicFrameMkLst>
        </pc:graphicFrameChg>
      </pc:sldChg>
      <pc:sldChg chg="mod modTransition modShow">
        <pc:chgData name="Yang Ou" userId="223bedba-f607-4ceb-b373-03e91a50c55f" providerId="ADAL" clId="{4484F032-1AC5-445E-979C-DB55D2C686D8}" dt="2019-04-25T07:43:30.291" v="1695"/>
        <pc:sldMkLst>
          <pc:docMk/>
          <pc:sldMk cId="2109886107" sldId="10001"/>
        </pc:sldMkLst>
      </pc:sldChg>
      <pc:sldChg chg="mod modTransition modShow">
        <pc:chgData name="Yang Ou" userId="223bedba-f607-4ceb-b373-03e91a50c55f" providerId="ADAL" clId="{4484F032-1AC5-445E-979C-DB55D2C686D8}" dt="2019-04-25T07:29:09.630" v="1629"/>
        <pc:sldMkLst>
          <pc:docMk/>
          <pc:sldMk cId="4049378151" sldId="10002"/>
        </pc:sldMkLst>
      </pc:sldChg>
      <pc:sldChg chg="modTransition">
        <pc:chgData name="Yang Ou" userId="223bedba-f607-4ceb-b373-03e91a50c55f" providerId="ADAL" clId="{4484F032-1AC5-445E-979C-DB55D2C686D8}" dt="2019-04-29T08:11:56.204" v="2110"/>
        <pc:sldMkLst>
          <pc:docMk/>
          <pc:sldMk cId="2215267164" sldId="10003"/>
        </pc:sldMkLst>
      </pc:sldChg>
      <pc:sldChg chg="modSp">
        <pc:chgData name="Yang Ou" userId="223bedba-f607-4ceb-b373-03e91a50c55f" providerId="ADAL" clId="{4484F032-1AC5-445E-979C-DB55D2C686D8}" dt="2019-04-30T07:59:43.826" v="2189" actId="2711"/>
        <pc:sldMkLst>
          <pc:docMk/>
          <pc:sldMk cId="1059569480" sldId="10019"/>
        </pc:sldMkLst>
        <pc:graphicFrameChg chg="mod">
          <ac:chgData name="Yang Ou" userId="223bedba-f607-4ceb-b373-03e91a50c55f" providerId="ADAL" clId="{4484F032-1AC5-445E-979C-DB55D2C686D8}" dt="2019-04-30T07:59:43.826" v="2189" actId="2711"/>
          <ac:graphicFrameMkLst>
            <pc:docMk/>
            <pc:sldMk cId="1059569480" sldId="10019"/>
            <ac:graphicFrameMk id="4" creationId="{F4B5CC3C-0622-4456-8C45-1C61C3474DD9}"/>
          </ac:graphicFrameMkLst>
        </pc:graphicFrameChg>
      </pc:sldChg>
      <pc:sldChg chg="modSp">
        <pc:chgData name="Yang Ou" userId="223bedba-f607-4ceb-b373-03e91a50c55f" providerId="ADAL" clId="{4484F032-1AC5-445E-979C-DB55D2C686D8}" dt="2019-04-30T07:59:23.004" v="2185" actId="14100"/>
        <pc:sldMkLst>
          <pc:docMk/>
          <pc:sldMk cId="2030654923" sldId="10024"/>
        </pc:sldMkLst>
        <pc:spChg chg="mod">
          <ac:chgData name="Yang Ou" userId="223bedba-f607-4ceb-b373-03e91a50c55f" providerId="ADAL" clId="{4484F032-1AC5-445E-979C-DB55D2C686D8}" dt="2019-04-30T07:59:23.004" v="2185" actId="14100"/>
          <ac:spMkLst>
            <pc:docMk/>
            <pc:sldMk cId="2030654923" sldId="10024"/>
            <ac:spMk id="8" creationId="{41C4CD9C-835E-4A72-974A-6D6A83232956}"/>
          </ac:spMkLst>
        </pc:spChg>
      </pc:sldChg>
      <pc:sldChg chg="modSp">
        <pc:chgData name="Yang Ou" userId="223bedba-f607-4ceb-b373-03e91a50c55f" providerId="ADAL" clId="{4484F032-1AC5-445E-979C-DB55D2C686D8}" dt="2019-04-30T07:59:13.229" v="2184" actId="14100"/>
        <pc:sldMkLst>
          <pc:docMk/>
          <pc:sldMk cId="564175747" sldId="10028"/>
        </pc:sldMkLst>
        <pc:spChg chg="mod">
          <ac:chgData name="Yang Ou" userId="223bedba-f607-4ceb-b373-03e91a50c55f" providerId="ADAL" clId="{4484F032-1AC5-445E-979C-DB55D2C686D8}" dt="2019-04-30T07:59:13.229" v="2184" actId="14100"/>
          <ac:spMkLst>
            <pc:docMk/>
            <pc:sldMk cId="564175747" sldId="10028"/>
            <ac:spMk id="13" creationId="{7CE8335D-DE84-41A5-93AB-F540BAB12D2A}"/>
          </ac:spMkLst>
        </pc:spChg>
      </pc:sldChg>
      <pc:sldChg chg="modSp">
        <pc:chgData name="Yang Ou" userId="223bedba-f607-4ceb-b373-03e91a50c55f" providerId="ADAL" clId="{4484F032-1AC5-445E-979C-DB55D2C686D8}" dt="2019-04-30T06:39:28.967" v="2165" actId="404"/>
        <pc:sldMkLst>
          <pc:docMk/>
          <pc:sldMk cId="1788789673" sldId="10034"/>
        </pc:sldMkLst>
        <pc:graphicFrameChg chg="mod">
          <ac:chgData name="Yang Ou" userId="223bedba-f607-4ceb-b373-03e91a50c55f" providerId="ADAL" clId="{4484F032-1AC5-445E-979C-DB55D2C686D8}" dt="2019-04-30T06:39:28.967" v="2165" actId="404"/>
          <ac:graphicFrameMkLst>
            <pc:docMk/>
            <pc:sldMk cId="1788789673" sldId="10034"/>
            <ac:graphicFrameMk id="22" creationId="{179BBD3D-AEC6-4C05-B833-3B128882CF70}"/>
          </ac:graphicFrameMkLst>
        </pc:graphicFrameChg>
      </pc:sldChg>
      <pc:sldChg chg="modSp">
        <pc:chgData name="Yang Ou" userId="223bedba-f607-4ceb-b373-03e91a50c55f" providerId="ADAL" clId="{4484F032-1AC5-445E-979C-DB55D2C686D8}" dt="2019-04-30T06:39:45" v="2166" actId="2711"/>
        <pc:sldMkLst>
          <pc:docMk/>
          <pc:sldMk cId="2896520150" sldId="10035"/>
        </pc:sldMkLst>
        <pc:graphicFrameChg chg="mod">
          <ac:chgData name="Yang Ou" userId="223bedba-f607-4ceb-b373-03e91a50c55f" providerId="ADAL" clId="{4484F032-1AC5-445E-979C-DB55D2C686D8}" dt="2019-04-30T06:39:45" v="2166" actId="2711"/>
          <ac:graphicFrameMkLst>
            <pc:docMk/>
            <pc:sldMk cId="2896520150" sldId="10035"/>
            <ac:graphicFrameMk id="5" creationId="{A166734D-F110-4C7B-A8CB-688BB5575E0C}"/>
          </ac:graphicFrameMkLst>
        </pc:graphicFrameChg>
      </pc:sldChg>
      <pc:sldChg chg="modSp">
        <pc:chgData name="Yang Ou" userId="223bedba-f607-4ceb-b373-03e91a50c55f" providerId="ADAL" clId="{4484F032-1AC5-445E-979C-DB55D2C686D8}" dt="2019-04-30T06:38:07.813" v="2156" actId="2711"/>
        <pc:sldMkLst>
          <pc:docMk/>
          <pc:sldMk cId="2505993620" sldId="10037"/>
        </pc:sldMkLst>
        <pc:spChg chg="mod">
          <ac:chgData name="Yang Ou" userId="223bedba-f607-4ceb-b373-03e91a50c55f" providerId="ADAL" clId="{4484F032-1AC5-445E-979C-DB55D2C686D8}" dt="2019-04-30T06:38:07.813" v="2156" actId="2711"/>
          <ac:spMkLst>
            <pc:docMk/>
            <pc:sldMk cId="2505993620" sldId="10037"/>
            <ac:spMk id="2" creationId="{F993F47F-090C-4F33-9AA9-ABA0D0BCEE20}"/>
          </ac:spMkLst>
        </pc:spChg>
      </pc:sldChg>
      <pc:sldChg chg="modSp modTransition">
        <pc:chgData name="Yang Ou" userId="223bedba-f607-4ceb-b373-03e91a50c55f" providerId="ADAL" clId="{4484F032-1AC5-445E-979C-DB55D2C686D8}" dt="2019-04-30T06:37:03.951" v="2152" actId="2711"/>
        <pc:sldMkLst>
          <pc:docMk/>
          <pc:sldMk cId="2137207056" sldId="10038"/>
        </pc:sldMkLst>
        <pc:spChg chg="mod">
          <ac:chgData name="Yang Ou" userId="223bedba-f607-4ceb-b373-03e91a50c55f" providerId="ADAL" clId="{4484F032-1AC5-445E-979C-DB55D2C686D8}" dt="2019-04-30T06:37:03.951" v="2152" actId="2711"/>
          <ac:spMkLst>
            <pc:docMk/>
            <pc:sldMk cId="2137207056" sldId="10038"/>
            <ac:spMk id="2" creationId="{3A21C155-5D35-47FB-A87F-B097B5AD4076}"/>
          </ac:spMkLst>
        </pc:spChg>
      </pc:sldChg>
      <pc:sldChg chg="modSp modTransition">
        <pc:chgData name="Yang Ou" userId="223bedba-f607-4ceb-b373-03e91a50c55f" providerId="ADAL" clId="{4484F032-1AC5-445E-979C-DB55D2C686D8}" dt="2019-04-30T06:37:11.113" v="2153" actId="2711"/>
        <pc:sldMkLst>
          <pc:docMk/>
          <pc:sldMk cId="3874954193" sldId="10039"/>
        </pc:sldMkLst>
        <pc:spChg chg="mod">
          <ac:chgData name="Yang Ou" userId="223bedba-f607-4ceb-b373-03e91a50c55f" providerId="ADAL" clId="{4484F032-1AC5-445E-979C-DB55D2C686D8}" dt="2019-04-30T06:37:11.113" v="2153" actId="2711"/>
          <ac:spMkLst>
            <pc:docMk/>
            <pc:sldMk cId="3874954193" sldId="10039"/>
            <ac:spMk id="3" creationId="{956EF62F-5D7A-458D-9ABE-02959346A5E4}"/>
          </ac:spMkLst>
        </pc:spChg>
      </pc:sldChg>
      <pc:sldChg chg="modSp">
        <pc:chgData name="Yang Ou" userId="223bedba-f607-4ceb-b373-03e91a50c55f" providerId="ADAL" clId="{4484F032-1AC5-445E-979C-DB55D2C686D8}" dt="2019-04-30T06:37:24.467" v="2155" actId="2711"/>
        <pc:sldMkLst>
          <pc:docMk/>
          <pc:sldMk cId="1800177393" sldId="10045"/>
        </pc:sldMkLst>
        <pc:spChg chg="mod">
          <ac:chgData name="Yang Ou" userId="223bedba-f607-4ceb-b373-03e91a50c55f" providerId="ADAL" clId="{4484F032-1AC5-445E-979C-DB55D2C686D8}" dt="2019-04-30T06:37:24.467" v="2155" actId="2711"/>
          <ac:spMkLst>
            <pc:docMk/>
            <pc:sldMk cId="1800177393" sldId="10045"/>
            <ac:spMk id="3" creationId="{B8B27428-E956-4852-9233-B1711CC42402}"/>
          </ac:spMkLst>
        </pc:spChg>
      </pc:sldChg>
      <pc:sldChg chg="addSp delSp modSp add del modTransition delDesignElem">
        <pc:chgData name="Yang Ou" userId="223bedba-f607-4ceb-b373-03e91a50c55f" providerId="ADAL" clId="{4484F032-1AC5-445E-979C-DB55D2C686D8}" dt="2019-04-23T07:58:20.789" v="973" actId="2696"/>
        <pc:sldMkLst>
          <pc:docMk/>
          <pc:sldMk cId="715794243" sldId="10046"/>
        </pc:sldMkLst>
        <pc:spChg chg="mod">
          <ac:chgData name="Yang Ou" userId="223bedba-f607-4ceb-b373-03e91a50c55f" providerId="ADAL" clId="{4484F032-1AC5-445E-979C-DB55D2C686D8}" dt="2019-04-23T07:55:36.178" v="925" actId="1076"/>
          <ac:spMkLst>
            <pc:docMk/>
            <pc:sldMk cId="715794243" sldId="10046"/>
            <ac:spMk id="2" creationId="{946D1AE1-610B-4A8A-B83D-4AF0CB28AC28}"/>
          </ac:spMkLst>
        </pc:spChg>
        <pc:spChg chg="mod">
          <ac:chgData name="Yang Ou" userId="223bedba-f607-4ceb-b373-03e91a50c55f" providerId="ADAL" clId="{4484F032-1AC5-445E-979C-DB55D2C686D8}" dt="2019-04-23T07:55:46.375" v="930" actId="404"/>
          <ac:spMkLst>
            <pc:docMk/>
            <pc:sldMk cId="715794243" sldId="10046"/>
            <ac:spMk id="3" creationId="{73683298-4713-4BAE-AED5-D1BCFBA14E14}"/>
          </ac:spMkLst>
        </pc:spChg>
        <pc:spChg chg="add del">
          <ac:chgData name="Yang Ou" userId="223bedba-f607-4ceb-b373-03e91a50c55f" providerId="ADAL" clId="{4484F032-1AC5-445E-979C-DB55D2C686D8}" dt="2019-04-23T07:54:46.360" v="913"/>
          <ac:spMkLst>
            <pc:docMk/>
            <pc:sldMk cId="715794243" sldId="10046"/>
            <ac:spMk id="7" creationId="{0A28A3C1-DD8A-40F0-A391-7A1855E4A327}"/>
          </ac:spMkLst>
        </pc:spChg>
        <pc:spChg chg="del">
          <ac:chgData name="Yang Ou" userId="223bedba-f607-4ceb-b373-03e91a50c55f" providerId="ADAL" clId="{4484F032-1AC5-445E-979C-DB55D2C686D8}" dt="2019-04-23T07:54:08.503" v="903"/>
          <ac:spMkLst>
            <pc:docMk/>
            <pc:sldMk cId="715794243" sldId="10046"/>
            <ac:spMk id="8" creationId="{3B854194-185D-494D-905C-7C7CB2E30F6E}"/>
          </ac:spMkLst>
        </pc:spChg>
        <pc:spChg chg="add mod">
          <ac:chgData name="Yang Ou" userId="223bedba-f607-4ceb-b373-03e91a50c55f" providerId="ADAL" clId="{4484F032-1AC5-445E-979C-DB55D2C686D8}" dt="2019-04-23T07:54:57.264" v="918" actId="1076"/>
          <ac:spMkLst>
            <pc:docMk/>
            <pc:sldMk cId="715794243" sldId="10046"/>
            <ac:spMk id="9" creationId="{F7E80D31-E359-4253-B423-CF2BF4CD26AB}"/>
          </ac:spMkLst>
        </pc:spChg>
        <pc:spChg chg="del">
          <ac:chgData name="Yang Ou" userId="223bedba-f607-4ceb-b373-03e91a50c55f" providerId="ADAL" clId="{4484F032-1AC5-445E-979C-DB55D2C686D8}" dt="2019-04-23T07:54:08.503" v="903"/>
          <ac:spMkLst>
            <pc:docMk/>
            <pc:sldMk cId="715794243" sldId="10046"/>
            <ac:spMk id="10" creationId="{B4F5FA0D-0104-4987-8241-EFF7C85B88DE}"/>
          </ac:spMkLst>
        </pc:spChg>
        <pc:picChg chg="del">
          <ac:chgData name="Yang Ou" userId="223bedba-f607-4ceb-b373-03e91a50c55f" providerId="ADAL" clId="{4484F032-1AC5-445E-979C-DB55D2C686D8}" dt="2019-04-23T07:54:08.503" v="903"/>
          <ac:picMkLst>
            <pc:docMk/>
            <pc:sldMk cId="715794243" sldId="10046"/>
            <ac:picMk id="12" creationId="{2897127E-6CEF-446C-BE87-93B7C46E49D1}"/>
          </ac:picMkLst>
        </pc:picChg>
      </pc:sldChg>
      <pc:sldChg chg="addSp delSp modSp add ord modAnim">
        <pc:chgData name="Yang Ou" userId="223bedba-f607-4ceb-b373-03e91a50c55f" providerId="ADAL" clId="{4484F032-1AC5-445E-979C-DB55D2C686D8}" dt="2019-04-23T09:29:03.535" v="1269" actId="478"/>
        <pc:sldMkLst>
          <pc:docMk/>
          <pc:sldMk cId="1216821093" sldId="10047"/>
        </pc:sldMkLst>
        <pc:spChg chg="mod">
          <ac:chgData name="Yang Ou" userId="223bedba-f607-4ceb-b373-03e91a50c55f" providerId="ADAL" clId="{4484F032-1AC5-445E-979C-DB55D2C686D8}" dt="2019-04-23T09:20:01.710" v="1129" actId="404"/>
          <ac:spMkLst>
            <pc:docMk/>
            <pc:sldMk cId="1216821093" sldId="10047"/>
            <ac:spMk id="2" creationId="{9FAAFFDF-F962-BC4A-97AC-714A4EF1B1D5}"/>
          </ac:spMkLst>
        </pc:spChg>
        <pc:spChg chg="mod ord">
          <ac:chgData name="Yang Ou" userId="223bedba-f607-4ceb-b373-03e91a50c55f" providerId="ADAL" clId="{4484F032-1AC5-445E-979C-DB55D2C686D8}" dt="2019-04-23T09:27:56.760" v="1262" actId="207"/>
          <ac:spMkLst>
            <pc:docMk/>
            <pc:sldMk cId="1216821093" sldId="10047"/>
            <ac:spMk id="3" creationId="{BEF1241A-79FD-4998-8639-4416C847B6DE}"/>
          </ac:spMkLst>
        </pc:spChg>
        <pc:spChg chg="del mod">
          <ac:chgData name="Yang Ou" userId="223bedba-f607-4ceb-b373-03e91a50c55f" providerId="ADAL" clId="{4484F032-1AC5-445E-979C-DB55D2C686D8}" dt="2019-04-23T09:29:03.535" v="1269" actId="478"/>
          <ac:spMkLst>
            <pc:docMk/>
            <pc:sldMk cId="1216821093" sldId="10047"/>
            <ac:spMk id="4" creationId="{5707E471-A0F7-40F2-8FFD-7F832640C688}"/>
          </ac:spMkLst>
        </pc:spChg>
        <pc:spChg chg="del">
          <ac:chgData name="Yang Ou" userId="223bedba-f607-4ceb-b373-03e91a50c55f" providerId="ADAL" clId="{4484F032-1AC5-445E-979C-DB55D2C686D8}" dt="2019-04-23T07:56:24.076" v="934" actId="478"/>
          <ac:spMkLst>
            <pc:docMk/>
            <pc:sldMk cId="1216821093" sldId="10047"/>
            <ac:spMk id="5" creationId="{524B5C94-A63C-4FF0-BE45-360D03A0A29C}"/>
          </ac:spMkLst>
        </pc:spChg>
        <pc:spChg chg="add del mod ord">
          <ac:chgData name="Yang Ou" userId="223bedba-f607-4ceb-b373-03e91a50c55f" providerId="ADAL" clId="{4484F032-1AC5-445E-979C-DB55D2C686D8}" dt="2019-04-23T09:17:44.328" v="1096" actId="478"/>
          <ac:spMkLst>
            <pc:docMk/>
            <pc:sldMk cId="1216821093" sldId="10047"/>
            <ac:spMk id="6" creationId="{895C541D-D6FC-48D3-8AA1-B1858D9D531F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22" creationId="{D7331148-31E5-4AF3-AEB6-03845457D080}"/>
          </ac:spMkLst>
        </pc:spChg>
        <pc:spChg chg="del">
          <ac:chgData name="Yang Ou" userId="223bedba-f607-4ceb-b373-03e91a50c55f" providerId="ADAL" clId="{4484F032-1AC5-445E-979C-DB55D2C686D8}" dt="2019-04-23T07:56:24.076" v="934" actId="478"/>
          <ac:spMkLst>
            <pc:docMk/>
            <pc:sldMk cId="1216821093" sldId="10047"/>
            <ac:spMk id="23" creationId="{092160C2-FF9E-4B24-BE38-B78315651946}"/>
          </ac:spMkLst>
        </pc:spChg>
        <pc:spChg chg="del mod">
          <ac:chgData name="Yang Ou" userId="223bedba-f607-4ceb-b373-03e91a50c55f" providerId="ADAL" clId="{4484F032-1AC5-445E-979C-DB55D2C686D8}" dt="2019-04-23T09:29:03.535" v="1269" actId="478"/>
          <ac:spMkLst>
            <pc:docMk/>
            <pc:sldMk cId="1216821093" sldId="10047"/>
            <ac:spMk id="31" creationId="{7AD98D96-0931-494F-9057-8593CC88EFA5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35" creationId="{80FD09E0-A4BA-4FE0-B0CC-3375E2EE6290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36" creationId="{D6CEC905-5FD3-4F28-B146-4DB0D8307EE6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37" creationId="{CA4C94AD-63BD-4773-8C12-9B6905F41972}"/>
          </ac:spMkLst>
        </pc:spChg>
        <pc:spChg chg="mod topLvl">
          <ac:chgData name="Yang Ou" userId="223bedba-f607-4ceb-b373-03e91a50c55f" providerId="ADAL" clId="{4484F032-1AC5-445E-979C-DB55D2C686D8}" dt="2019-04-23T09:20:52.008" v="1138" actId="14100"/>
          <ac:spMkLst>
            <pc:docMk/>
            <pc:sldMk cId="1216821093" sldId="10047"/>
            <ac:spMk id="38" creationId="{0EF85594-9DAB-4ACC-A8BA-18E9D13B6EBE}"/>
          </ac:spMkLst>
        </pc:spChg>
        <pc:spChg chg="mod ord topLvl">
          <ac:chgData name="Yang Ou" userId="223bedba-f607-4ceb-b373-03e91a50c55f" providerId="ADAL" clId="{4484F032-1AC5-445E-979C-DB55D2C686D8}" dt="2019-04-23T09:25:02.418" v="1192" actId="167"/>
          <ac:spMkLst>
            <pc:docMk/>
            <pc:sldMk cId="1216821093" sldId="10047"/>
            <ac:spMk id="39" creationId="{D3897618-45EB-44A6-AA47-CE6DECDFE5BF}"/>
          </ac:spMkLst>
        </pc:spChg>
        <pc:spChg chg="mod topLvl">
          <ac:chgData name="Yang Ou" userId="223bedba-f607-4ceb-b373-03e91a50c55f" providerId="ADAL" clId="{4484F032-1AC5-445E-979C-DB55D2C686D8}" dt="2019-04-23T09:20:41.230" v="1134" actId="14100"/>
          <ac:spMkLst>
            <pc:docMk/>
            <pc:sldMk cId="1216821093" sldId="10047"/>
            <ac:spMk id="40" creationId="{14DD0A37-30D8-482E-A054-65DB6514DB64}"/>
          </ac:spMkLst>
        </pc:spChg>
        <pc:spChg chg="del">
          <ac:chgData name="Yang Ou" userId="223bedba-f607-4ceb-b373-03e91a50c55f" providerId="ADAL" clId="{4484F032-1AC5-445E-979C-DB55D2C686D8}" dt="2019-04-23T07:56:24.076" v="934" actId="478"/>
          <ac:spMkLst>
            <pc:docMk/>
            <pc:sldMk cId="1216821093" sldId="10047"/>
            <ac:spMk id="43" creationId="{16ACB130-3882-4B4C-9521-D46653DBBF01}"/>
          </ac:spMkLst>
        </pc:spChg>
        <pc:spChg chg="del">
          <ac:chgData name="Yang Ou" userId="223bedba-f607-4ceb-b373-03e91a50c55f" providerId="ADAL" clId="{4484F032-1AC5-445E-979C-DB55D2C686D8}" dt="2019-04-23T07:56:24.076" v="934" actId="478"/>
          <ac:spMkLst>
            <pc:docMk/>
            <pc:sldMk cId="1216821093" sldId="10047"/>
            <ac:spMk id="44" creationId="{29A86E5D-A72B-4EEA-BC4D-CE9D2D3BC4EF}"/>
          </ac:spMkLst>
        </pc:spChg>
        <pc:spChg chg="del">
          <ac:chgData name="Yang Ou" userId="223bedba-f607-4ceb-b373-03e91a50c55f" providerId="ADAL" clId="{4484F032-1AC5-445E-979C-DB55D2C686D8}" dt="2019-04-23T07:56:24.076" v="934" actId="478"/>
          <ac:spMkLst>
            <pc:docMk/>
            <pc:sldMk cId="1216821093" sldId="10047"/>
            <ac:spMk id="45" creationId="{765D671A-3703-47CF-B724-8A0A98D5D895}"/>
          </ac:spMkLst>
        </pc:spChg>
        <pc:spChg chg="mod topLvl">
          <ac:chgData name="Yang Ou" userId="223bedba-f607-4ceb-b373-03e91a50c55f" providerId="ADAL" clId="{4484F032-1AC5-445E-979C-DB55D2C686D8}" dt="2019-04-23T09:20:41.230" v="1134" actId="14100"/>
          <ac:spMkLst>
            <pc:docMk/>
            <pc:sldMk cId="1216821093" sldId="10047"/>
            <ac:spMk id="46" creationId="{CEBBCEAC-9788-4B0F-96D7-622EE588CE0F}"/>
          </ac:spMkLst>
        </pc:spChg>
        <pc:spChg chg="mod topLvl">
          <ac:chgData name="Yang Ou" userId="223bedba-f607-4ceb-b373-03e91a50c55f" providerId="ADAL" clId="{4484F032-1AC5-445E-979C-DB55D2C686D8}" dt="2019-04-23T09:20:22.284" v="1132" actId="14100"/>
          <ac:spMkLst>
            <pc:docMk/>
            <pc:sldMk cId="1216821093" sldId="10047"/>
            <ac:spMk id="47" creationId="{1123A3A8-80C3-4500-BD08-CC9A9BF7527A}"/>
          </ac:spMkLst>
        </pc:spChg>
        <pc:spChg chg="del mod topLvl">
          <ac:chgData name="Yang Ou" userId="223bedba-f607-4ceb-b373-03e91a50c55f" providerId="ADAL" clId="{4484F032-1AC5-445E-979C-DB55D2C686D8}" dt="2019-04-23T09:29:03.535" v="1269" actId="478"/>
          <ac:spMkLst>
            <pc:docMk/>
            <pc:sldMk cId="1216821093" sldId="10047"/>
            <ac:spMk id="48" creationId="{B005E5D8-D896-45C8-B2A5-B434C7B46434}"/>
          </ac:spMkLst>
        </pc:spChg>
        <pc:spChg chg="del mod topLvl">
          <ac:chgData name="Yang Ou" userId="223bedba-f607-4ceb-b373-03e91a50c55f" providerId="ADAL" clId="{4484F032-1AC5-445E-979C-DB55D2C686D8}" dt="2019-04-23T09:08:33.399" v="1014" actId="478"/>
          <ac:spMkLst>
            <pc:docMk/>
            <pc:sldMk cId="1216821093" sldId="10047"/>
            <ac:spMk id="49" creationId="{1F93BCE9-C301-451B-9FA9-27EA69255D35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50" creationId="{5CD40792-28D9-4698-BBAD-8B40CC3690B2}"/>
          </ac:spMkLst>
        </pc:spChg>
        <pc:spChg chg="mod topLvl">
          <ac:chgData name="Yang Ou" userId="223bedba-f607-4ceb-b373-03e91a50c55f" providerId="ADAL" clId="{4484F032-1AC5-445E-979C-DB55D2C686D8}" dt="2019-04-23T09:20:45.331" v="1136" actId="14100"/>
          <ac:spMkLst>
            <pc:docMk/>
            <pc:sldMk cId="1216821093" sldId="10047"/>
            <ac:spMk id="51" creationId="{57E290B1-917D-4C6A-8EED-2843EA8250B7}"/>
          </ac:spMkLst>
        </pc:spChg>
        <pc:spChg chg="del mod topLvl">
          <ac:chgData name="Yang Ou" userId="223bedba-f607-4ceb-b373-03e91a50c55f" providerId="ADAL" clId="{4484F032-1AC5-445E-979C-DB55D2C686D8}" dt="2019-04-23T09:08:08.975" v="1010" actId="478"/>
          <ac:spMkLst>
            <pc:docMk/>
            <pc:sldMk cId="1216821093" sldId="10047"/>
            <ac:spMk id="52" creationId="{05A4CD4A-2FCB-490F-88F0-D82DA892585A}"/>
          </ac:spMkLst>
        </pc:spChg>
        <pc:spChg chg="mod topLvl">
          <ac:chgData name="Yang Ou" userId="223bedba-f607-4ceb-b373-03e91a50c55f" providerId="ADAL" clId="{4484F032-1AC5-445E-979C-DB55D2C686D8}" dt="2019-04-23T09:21:09.548" v="1141" actId="164"/>
          <ac:spMkLst>
            <pc:docMk/>
            <pc:sldMk cId="1216821093" sldId="10047"/>
            <ac:spMk id="53" creationId="{C08A0659-798A-4B7F-88BC-EBEB51FBAB60}"/>
          </ac:spMkLst>
        </pc:spChg>
        <pc:spChg chg="mod topLvl">
          <ac:chgData name="Yang Ou" userId="223bedba-f607-4ceb-b373-03e91a50c55f" providerId="ADAL" clId="{4484F032-1AC5-445E-979C-DB55D2C686D8}" dt="2019-04-23T09:21:09.548" v="1141" actId="164"/>
          <ac:spMkLst>
            <pc:docMk/>
            <pc:sldMk cId="1216821093" sldId="10047"/>
            <ac:spMk id="54" creationId="{D67E1C02-787F-4A12-B670-2FF1EC345326}"/>
          </ac:spMkLst>
        </pc:spChg>
        <pc:spChg chg="mod topLvl">
          <ac:chgData name="Yang Ou" userId="223bedba-f607-4ceb-b373-03e91a50c55f" providerId="ADAL" clId="{4484F032-1AC5-445E-979C-DB55D2C686D8}" dt="2019-04-23T09:20:14.549" v="1130" actId="165"/>
          <ac:spMkLst>
            <pc:docMk/>
            <pc:sldMk cId="1216821093" sldId="10047"/>
            <ac:spMk id="55" creationId="{4660384A-50D7-490B-A49A-91EA507A38AD}"/>
          </ac:spMkLst>
        </pc:spChg>
        <pc:spChg chg="mod topLvl">
          <ac:chgData name="Yang Ou" userId="223bedba-f607-4ceb-b373-03e91a50c55f" providerId="ADAL" clId="{4484F032-1AC5-445E-979C-DB55D2C686D8}" dt="2019-04-23T09:20:14.549" v="1130" actId="165"/>
          <ac:spMkLst>
            <pc:docMk/>
            <pc:sldMk cId="1216821093" sldId="10047"/>
            <ac:spMk id="56" creationId="{68FB6D3F-BBEB-45C6-B3A2-4E80B9D681F4}"/>
          </ac:spMkLst>
        </pc:spChg>
        <pc:spChg chg="mod ord topLvl">
          <ac:chgData name="Yang Ou" userId="223bedba-f607-4ceb-b373-03e91a50c55f" providerId="ADAL" clId="{4484F032-1AC5-445E-979C-DB55D2C686D8}" dt="2019-04-23T09:25:08.051" v="1193" actId="167"/>
          <ac:spMkLst>
            <pc:docMk/>
            <pc:sldMk cId="1216821093" sldId="10047"/>
            <ac:spMk id="57" creationId="{33067961-6B44-426E-BF29-032A96022E1F}"/>
          </ac:spMkLst>
        </pc:spChg>
        <pc:spChg chg="mod topLvl">
          <ac:chgData name="Yang Ou" userId="223bedba-f607-4ceb-b373-03e91a50c55f" providerId="ADAL" clId="{4484F032-1AC5-445E-979C-DB55D2C686D8}" dt="2019-04-23T09:21:17.777" v="1143" actId="14100"/>
          <ac:spMkLst>
            <pc:docMk/>
            <pc:sldMk cId="1216821093" sldId="10047"/>
            <ac:spMk id="58" creationId="{9DCC11CF-29ED-45D0-ACCC-C899DF014E11}"/>
          </ac:spMkLst>
        </pc:spChg>
        <pc:spChg chg="del mod topLvl">
          <ac:chgData name="Yang Ou" userId="223bedba-f607-4ceb-b373-03e91a50c55f" providerId="ADAL" clId="{4484F032-1AC5-445E-979C-DB55D2C686D8}" dt="2019-04-23T09:07:55.216" v="1006" actId="478"/>
          <ac:spMkLst>
            <pc:docMk/>
            <pc:sldMk cId="1216821093" sldId="10047"/>
            <ac:spMk id="59" creationId="{A933BF63-5EE9-49B8-A773-B3108213B5FE}"/>
          </ac:spMkLst>
        </pc:spChg>
        <pc:spChg chg="mod ord topLvl">
          <ac:chgData name="Yang Ou" userId="223bedba-f607-4ceb-b373-03e91a50c55f" providerId="ADAL" clId="{4484F032-1AC5-445E-979C-DB55D2C686D8}" dt="2019-04-23T09:25:02.418" v="1192" actId="167"/>
          <ac:spMkLst>
            <pc:docMk/>
            <pc:sldMk cId="1216821093" sldId="10047"/>
            <ac:spMk id="60" creationId="{9767CA5D-ED52-49D1-8AA3-4C8E92127689}"/>
          </ac:spMkLst>
        </pc:spChg>
        <pc:spChg chg="mod ord topLvl">
          <ac:chgData name="Yang Ou" userId="223bedba-f607-4ceb-b373-03e91a50c55f" providerId="ADAL" clId="{4484F032-1AC5-445E-979C-DB55D2C686D8}" dt="2019-04-23T09:25:02.418" v="1192" actId="167"/>
          <ac:spMkLst>
            <pc:docMk/>
            <pc:sldMk cId="1216821093" sldId="10047"/>
            <ac:spMk id="61" creationId="{565201AE-0284-428B-B1F7-D949E79DC0EA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62" creationId="{EC35D5C4-03A0-49DC-8C86-6E86059F7491}"/>
          </ac:spMkLst>
        </pc:spChg>
        <pc:spChg chg="mod topLvl">
          <ac:chgData name="Yang Ou" userId="223bedba-f607-4ceb-b373-03e91a50c55f" providerId="ADAL" clId="{4484F032-1AC5-445E-979C-DB55D2C686D8}" dt="2019-04-23T09:20:14.549" v="1130" actId="165"/>
          <ac:spMkLst>
            <pc:docMk/>
            <pc:sldMk cId="1216821093" sldId="10047"/>
            <ac:spMk id="63" creationId="{249D6AC9-8C3E-404D-9B58-666FD2138452}"/>
          </ac:spMkLst>
        </pc:spChg>
        <pc:spChg chg="add del mod ord">
          <ac:chgData name="Yang Ou" userId="223bedba-f607-4ceb-b373-03e91a50c55f" providerId="ADAL" clId="{4484F032-1AC5-445E-979C-DB55D2C686D8}" dt="2019-04-23T09:17:41.245" v="1095" actId="478"/>
          <ac:spMkLst>
            <pc:docMk/>
            <pc:sldMk cId="1216821093" sldId="10047"/>
            <ac:spMk id="64" creationId="{504F8268-44FD-43A0-ADE2-9653CF8BD622}"/>
          </ac:spMkLst>
        </pc:spChg>
        <pc:spChg chg="add del mod ord">
          <ac:chgData name="Yang Ou" userId="223bedba-f607-4ceb-b373-03e91a50c55f" providerId="ADAL" clId="{4484F032-1AC5-445E-979C-DB55D2C686D8}" dt="2019-04-23T09:17:41.245" v="1095" actId="478"/>
          <ac:spMkLst>
            <pc:docMk/>
            <pc:sldMk cId="1216821093" sldId="10047"/>
            <ac:spMk id="65" creationId="{BD3F9FD7-66A0-4773-A7C4-BFF95B476516}"/>
          </ac:spMkLst>
        </pc:spChg>
        <pc:spChg chg="add del mod ord">
          <ac:chgData name="Yang Ou" userId="223bedba-f607-4ceb-b373-03e91a50c55f" providerId="ADAL" clId="{4484F032-1AC5-445E-979C-DB55D2C686D8}" dt="2019-04-23T09:17:41.245" v="1095" actId="478"/>
          <ac:spMkLst>
            <pc:docMk/>
            <pc:sldMk cId="1216821093" sldId="10047"/>
            <ac:spMk id="66" creationId="{4E2CC769-DD2B-4768-AD3A-A7985F6CDEE5}"/>
          </ac:spMkLst>
        </pc:spChg>
        <pc:spChg chg="add del mod ord">
          <ac:chgData name="Yang Ou" userId="223bedba-f607-4ceb-b373-03e91a50c55f" providerId="ADAL" clId="{4484F032-1AC5-445E-979C-DB55D2C686D8}" dt="2019-04-23T09:17:41.245" v="1095" actId="478"/>
          <ac:spMkLst>
            <pc:docMk/>
            <pc:sldMk cId="1216821093" sldId="10047"/>
            <ac:spMk id="67" creationId="{75243BDD-5C9D-4D9F-96C4-FA9A24454A55}"/>
          </ac:spMkLst>
        </pc:spChg>
        <pc:spChg chg="add mod">
          <ac:chgData name="Yang Ou" userId="223bedba-f607-4ceb-b373-03e91a50c55f" providerId="ADAL" clId="{4484F032-1AC5-445E-979C-DB55D2C686D8}" dt="2019-04-23T09:24:45.213" v="1186" actId="164"/>
          <ac:spMkLst>
            <pc:docMk/>
            <pc:sldMk cId="1216821093" sldId="10047"/>
            <ac:spMk id="71" creationId="{26197DEB-C66F-4DB4-A58B-DCC3A8D9AC22}"/>
          </ac:spMkLst>
        </pc:spChg>
        <pc:spChg chg="add mod">
          <ac:chgData name="Yang Ou" userId="223bedba-f607-4ceb-b373-03e91a50c55f" providerId="ADAL" clId="{4484F032-1AC5-445E-979C-DB55D2C686D8}" dt="2019-04-23T09:24:45.213" v="1186" actId="164"/>
          <ac:spMkLst>
            <pc:docMk/>
            <pc:sldMk cId="1216821093" sldId="10047"/>
            <ac:spMk id="72" creationId="{DEE34F93-54D0-4206-9E8A-C1963734CF36}"/>
          </ac:spMkLst>
        </pc:spChg>
        <pc:spChg chg="add mod">
          <ac:chgData name="Yang Ou" userId="223bedba-f607-4ceb-b373-03e91a50c55f" providerId="ADAL" clId="{4484F032-1AC5-445E-979C-DB55D2C686D8}" dt="2019-04-23T09:24:45.213" v="1186" actId="164"/>
          <ac:spMkLst>
            <pc:docMk/>
            <pc:sldMk cId="1216821093" sldId="10047"/>
            <ac:spMk id="73" creationId="{C8106E13-B8F1-403A-B504-6E8EFF2EEA45}"/>
          </ac:spMkLst>
        </pc:spChg>
        <pc:spChg chg="add mod">
          <ac:chgData name="Yang Ou" userId="223bedba-f607-4ceb-b373-03e91a50c55f" providerId="ADAL" clId="{4484F032-1AC5-445E-979C-DB55D2C686D8}" dt="2019-04-23T09:28:06.080" v="1264" actId="14100"/>
          <ac:spMkLst>
            <pc:docMk/>
            <pc:sldMk cId="1216821093" sldId="10047"/>
            <ac:spMk id="74" creationId="{E19674C6-45CB-4DF3-AA2E-E564F62FD73F}"/>
          </ac:spMkLst>
        </pc:spChg>
        <pc:spChg chg="add mod">
          <ac:chgData name="Yang Ou" userId="223bedba-f607-4ceb-b373-03e91a50c55f" providerId="ADAL" clId="{4484F032-1AC5-445E-979C-DB55D2C686D8}" dt="2019-04-23T09:28:02.971" v="1263" actId="14100"/>
          <ac:spMkLst>
            <pc:docMk/>
            <pc:sldMk cId="1216821093" sldId="10047"/>
            <ac:spMk id="75" creationId="{DC1D2AE3-FE60-45B5-8A47-3D9E967793E7}"/>
          </ac:spMkLst>
        </pc:spChg>
        <pc:grpChg chg="add del mod">
          <ac:chgData name="Yang Ou" userId="223bedba-f607-4ceb-b373-03e91a50c55f" providerId="ADAL" clId="{4484F032-1AC5-445E-979C-DB55D2C686D8}" dt="2019-04-23T09:18:28.891" v="1104" actId="165"/>
          <ac:grpSpMkLst>
            <pc:docMk/>
            <pc:sldMk cId="1216821093" sldId="10047"/>
            <ac:grpSpMk id="7" creationId="{B11E78A2-ADFB-406E-9426-D05280B853E8}"/>
          </ac:grpSpMkLst>
        </pc:grpChg>
        <pc:grpChg chg="add del mod topLvl">
          <ac:chgData name="Yang Ou" userId="223bedba-f607-4ceb-b373-03e91a50c55f" providerId="ADAL" clId="{4484F032-1AC5-445E-979C-DB55D2C686D8}" dt="2019-04-23T09:20:14.914" v="1131" actId="165"/>
          <ac:grpSpMkLst>
            <pc:docMk/>
            <pc:sldMk cId="1216821093" sldId="10047"/>
            <ac:grpSpMk id="8" creationId="{936A3DDA-4674-4853-862D-A616E665ACCF}"/>
          </ac:grpSpMkLst>
        </pc:grpChg>
        <pc:grpChg chg="add del mod">
          <ac:chgData name="Yang Ou" userId="223bedba-f607-4ceb-b373-03e91a50c55f" providerId="ADAL" clId="{4484F032-1AC5-445E-979C-DB55D2C686D8}" dt="2019-04-23T09:20:14.549" v="1130" actId="165"/>
          <ac:grpSpMkLst>
            <pc:docMk/>
            <pc:sldMk cId="1216821093" sldId="10047"/>
            <ac:grpSpMk id="9" creationId="{C97B2656-F8DF-4897-BCD3-C7A3738942A1}"/>
          </ac:grpSpMkLst>
        </pc:grpChg>
        <pc:grpChg chg="add mod">
          <ac:chgData name="Yang Ou" userId="223bedba-f607-4ceb-b373-03e91a50c55f" providerId="ADAL" clId="{4484F032-1AC5-445E-979C-DB55D2C686D8}" dt="2019-04-23T09:21:13.512" v="1142" actId="14100"/>
          <ac:grpSpMkLst>
            <pc:docMk/>
            <pc:sldMk cId="1216821093" sldId="10047"/>
            <ac:grpSpMk id="10" creationId="{1814581E-265D-406A-9DEA-60ED559E9F56}"/>
          </ac:grpSpMkLst>
        </pc:grpChg>
        <pc:grpChg chg="add mod">
          <ac:chgData name="Yang Ou" userId="223bedba-f607-4ceb-b373-03e91a50c55f" providerId="ADAL" clId="{4484F032-1AC5-445E-979C-DB55D2C686D8}" dt="2019-04-23T09:22:17.784" v="1169" actId="14100"/>
          <ac:grpSpMkLst>
            <pc:docMk/>
            <pc:sldMk cId="1216821093" sldId="10047"/>
            <ac:grpSpMk id="14" creationId="{2396E743-F0D5-49A0-A5A9-B8B8125DDA4E}"/>
          </ac:grpSpMkLst>
        </pc:grpChg>
        <pc:grpChg chg="add mod ord">
          <ac:chgData name="Yang Ou" userId="223bedba-f607-4ceb-b373-03e91a50c55f" providerId="ADAL" clId="{4484F032-1AC5-445E-979C-DB55D2C686D8}" dt="2019-04-23T09:24:48.856" v="1187" actId="167"/>
          <ac:grpSpMkLst>
            <pc:docMk/>
            <pc:sldMk cId="1216821093" sldId="10047"/>
            <ac:grpSpMk id="15" creationId="{56B21C98-FFC7-4405-94D3-98D1579CDEF8}"/>
          </ac:grpSpMkLst>
        </pc:grpChg>
        <pc:grpChg chg="add del mod">
          <ac:chgData name="Yang Ou" userId="223bedba-f607-4ceb-b373-03e91a50c55f" providerId="ADAL" clId="{4484F032-1AC5-445E-979C-DB55D2C686D8}" dt="2019-04-23T09:07:00.182" v="999" actId="165"/>
          <ac:grpSpMkLst>
            <pc:docMk/>
            <pc:sldMk cId="1216821093" sldId="10047"/>
            <ac:grpSpMk id="21" creationId="{DAFB3CD6-7600-4325-AA94-E055B3C16C1C}"/>
          </ac:grpSpMkLst>
        </pc:grpChg>
        <pc:grpChg chg="del">
          <ac:chgData name="Yang Ou" userId="223bedba-f607-4ceb-b373-03e91a50c55f" providerId="ADAL" clId="{4484F032-1AC5-445E-979C-DB55D2C686D8}" dt="2019-04-23T07:56:24.076" v="934" actId="478"/>
          <ac:grpSpMkLst>
            <pc:docMk/>
            <pc:sldMk cId="1216821093" sldId="10047"/>
            <ac:grpSpMk id="24" creationId="{3165EEF2-99A8-4BE4-B4DD-1494E3F2EBB2}"/>
          </ac:grpSpMkLst>
        </pc:grpChg>
        <pc:grpChg chg="del">
          <ac:chgData name="Yang Ou" userId="223bedba-f607-4ceb-b373-03e91a50c55f" providerId="ADAL" clId="{4484F032-1AC5-445E-979C-DB55D2C686D8}" dt="2019-04-23T07:56:24.076" v="934" actId="478"/>
          <ac:grpSpMkLst>
            <pc:docMk/>
            <pc:sldMk cId="1216821093" sldId="10047"/>
            <ac:grpSpMk id="27" creationId="{EF7A34DC-2D1D-4A01-B0EC-1479AF5AB18D}"/>
          </ac:grpSpMkLst>
        </pc:grpChg>
        <pc:grpChg chg="del">
          <ac:chgData name="Yang Ou" userId="223bedba-f607-4ceb-b373-03e91a50c55f" providerId="ADAL" clId="{4484F032-1AC5-445E-979C-DB55D2C686D8}" dt="2019-04-23T07:56:24.076" v="934" actId="478"/>
          <ac:grpSpMkLst>
            <pc:docMk/>
            <pc:sldMk cId="1216821093" sldId="10047"/>
            <ac:grpSpMk id="34" creationId="{10D7B5D6-AAF1-45F9-912B-022927E963EE}"/>
          </ac:grpSpMkLst>
        </pc:grpChg>
        <pc:cxnChg chg="add mod">
          <ac:chgData name="Yang Ou" userId="223bedba-f607-4ceb-b373-03e91a50c55f" providerId="ADAL" clId="{4484F032-1AC5-445E-979C-DB55D2C686D8}" dt="2019-04-23T09:22:11.658" v="1167" actId="164"/>
          <ac:cxnSpMkLst>
            <pc:docMk/>
            <pc:sldMk cId="1216821093" sldId="10047"/>
            <ac:cxnSpMk id="12" creationId="{8E35096E-7AC0-46C3-B0A6-511A55402FDF}"/>
          </ac:cxnSpMkLst>
        </pc:cxnChg>
        <pc:cxnChg chg="add mod">
          <ac:chgData name="Yang Ou" userId="223bedba-f607-4ceb-b373-03e91a50c55f" providerId="ADAL" clId="{4484F032-1AC5-445E-979C-DB55D2C686D8}" dt="2019-04-23T09:22:11.658" v="1167" actId="164"/>
          <ac:cxnSpMkLst>
            <pc:docMk/>
            <pc:sldMk cId="1216821093" sldId="10047"/>
            <ac:cxnSpMk id="68" creationId="{A6A44320-1347-4A5E-BAED-D373CC5213C9}"/>
          </ac:cxnSpMkLst>
        </pc:cxnChg>
        <pc:cxnChg chg="add mod">
          <ac:chgData name="Yang Ou" userId="223bedba-f607-4ceb-b373-03e91a50c55f" providerId="ADAL" clId="{4484F032-1AC5-445E-979C-DB55D2C686D8}" dt="2019-04-23T09:22:11.658" v="1167" actId="164"/>
          <ac:cxnSpMkLst>
            <pc:docMk/>
            <pc:sldMk cId="1216821093" sldId="10047"/>
            <ac:cxnSpMk id="69" creationId="{617A0519-480B-40FA-9101-5524069EB9CA}"/>
          </ac:cxnSpMkLst>
        </pc:cxnChg>
        <pc:cxnChg chg="add mod">
          <ac:chgData name="Yang Ou" userId="223bedba-f607-4ceb-b373-03e91a50c55f" providerId="ADAL" clId="{4484F032-1AC5-445E-979C-DB55D2C686D8}" dt="2019-04-23T09:22:11.658" v="1167" actId="164"/>
          <ac:cxnSpMkLst>
            <pc:docMk/>
            <pc:sldMk cId="1216821093" sldId="10047"/>
            <ac:cxnSpMk id="70" creationId="{78E9B5C8-E2AE-4E5A-BB20-59F916FBF7CB}"/>
          </ac:cxnSpMkLst>
        </pc:cxnChg>
      </pc:sldChg>
      <pc:sldChg chg="addSp delSp modSp add modTransition">
        <pc:chgData name="Yang Ou" userId="223bedba-f607-4ceb-b373-03e91a50c55f" providerId="ADAL" clId="{4484F032-1AC5-445E-979C-DB55D2C686D8}" dt="2019-04-25T07:44:37.035" v="1710" actId="1076"/>
        <pc:sldMkLst>
          <pc:docMk/>
          <pc:sldMk cId="1785242753" sldId="10048"/>
        </pc:sldMkLst>
        <pc:spChg chg="mod">
          <ac:chgData name="Yang Ou" userId="223bedba-f607-4ceb-b373-03e91a50c55f" providerId="ADAL" clId="{4484F032-1AC5-445E-979C-DB55D2C686D8}" dt="2019-04-25T07:44:34.278" v="1709"/>
          <ac:spMkLst>
            <pc:docMk/>
            <pc:sldMk cId="1785242753" sldId="10048"/>
            <ac:spMk id="2" creationId="{9FAAFFDF-F962-BC4A-97AC-714A4EF1B1D5}"/>
          </ac:spMkLst>
        </pc:spChg>
        <pc:spChg chg="add del mod ord">
          <ac:chgData name="Yang Ou" userId="223bedba-f607-4ceb-b373-03e91a50c55f" providerId="ADAL" clId="{4484F032-1AC5-445E-979C-DB55D2C686D8}" dt="2019-04-25T06:32:47.145" v="1324" actId="478"/>
          <ac:spMkLst>
            <pc:docMk/>
            <pc:sldMk cId="1785242753" sldId="10048"/>
            <ac:spMk id="3" creationId="{050A26B8-D229-4537-81E8-D4F9E66C5C04}"/>
          </ac:spMkLst>
        </pc:spChg>
        <pc:spChg chg="add del">
          <ac:chgData name="Yang Ou" userId="223bedba-f607-4ceb-b373-03e91a50c55f" providerId="ADAL" clId="{4484F032-1AC5-445E-979C-DB55D2C686D8}" dt="2019-04-25T06:33:02.603" v="1330"/>
          <ac:spMkLst>
            <pc:docMk/>
            <pc:sldMk cId="1785242753" sldId="10048"/>
            <ac:spMk id="4" creationId="{09C8EFCD-64D7-4DF7-9838-B4EAF41FB103}"/>
          </ac:spMkLst>
        </pc:spChg>
        <pc:spChg chg="add mod">
          <ac:chgData name="Yang Ou" userId="223bedba-f607-4ceb-b373-03e91a50c55f" providerId="ADAL" clId="{4484F032-1AC5-445E-979C-DB55D2C686D8}" dt="2019-04-25T07:44:37.035" v="1710" actId="1076"/>
          <ac:spMkLst>
            <pc:docMk/>
            <pc:sldMk cId="1785242753" sldId="10048"/>
            <ac:spMk id="5" creationId="{145D031B-2DAE-400E-B949-3E458AF8E8B4}"/>
          </ac:spMkLst>
        </pc:spChg>
        <pc:spChg chg="add mod">
          <ac:chgData name="Yang Ou" userId="223bedba-f607-4ceb-b373-03e91a50c55f" providerId="ADAL" clId="{4484F032-1AC5-445E-979C-DB55D2C686D8}" dt="2019-04-23T07:59:04.036" v="976" actId="12"/>
          <ac:spMkLst>
            <pc:docMk/>
            <pc:sldMk cId="1785242753" sldId="10048"/>
            <ac:spMk id="29" creationId="{ECAF46EE-3F13-45B4-A713-897C33A4BA51}"/>
          </ac:spMkLst>
        </pc:spChg>
        <pc:spChg chg="add del mod ord">
          <ac:chgData name="Yang Ou" userId="223bedba-f607-4ceb-b373-03e91a50c55f" providerId="ADAL" clId="{4484F032-1AC5-445E-979C-DB55D2C686D8}" dt="2019-04-25T06:32:48.523" v="1325" actId="478"/>
          <ac:spMkLst>
            <pc:docMk/>
            <pc:sldMk cId="1785242753" sldId="10048"/>
            <ac:spMk id="30" creationId="{AA4F87FA-F749-475E-BD04-69FE141CC3E8}"/>
          </ac:spMkLst>
        </pc:spChg>
        <pc:grpChg chg="del">
          <ac:chgData name="Yang Ou" userId="223bedba-f607-4ceb-b373-03e91a50c55f" providerId="ADAL" clId="{4484F032-1AC5-445E-979C-DB55D2C686D8}" dt="2019-04-23T07:58:02.726" v="969" actId="478"/>
          <ac:grpSpMkLst>
            <pc:docMk/>
            <pc:sldMk cId="1785242753" sldId="10048"/>
            <ac:grpSpMk id="21" creationId="{DAFB3CD6-7600-4325-AA94-E055B3C16C1C}"/>
          </ac:grpSpMkLst>
        </pc:grpChg>
      </pc:sldChg>
      <pc:sldChg chg="modSp modTransition">
        <pc:chgData name="Yang Ou" userId="223bedba-f607-4ceb-b373-03e91a50c55f" providerId="ADAL" clId="{4484F032-1AC5-445E-979C-DB55D2C686D8}" dt="2019-04-30T06:35:34.923" v="2144" actId="2711"/>
        <pc:sldMkLst>
          <pc:docMk/>
          <pc:sldMk cId="2458898536" sldId="10049"/>
        </pc:sldMkLst>
        <pc:graphicFrameChg chg="mod">
          <ac:chgData name="Yang Ou" userId="223bedba-f607-4ceb-b373-03e91a50c55f" providerId="ADAL" clId="{4484F032-1AC5-445E-979C-DB55D2C686D8}" dt="2019-04-30T06:35:34.923" v="2144" actId="2711"/>
          <ac:graphicFrameMkLst>
            <pc:docMk/>
            <pc:sldMk cId="2458898536" sldId="10049"/>
            <ac:graphicFrameMk id="4" creationId="{C43582D0-0135-418A-B4D4-22F7D3BB25EC}"/>
          </ac:graphicFrameMkLst>
        </pc:graphicFrameChg>
      </pc:sldChg>
      <pc:sldChg chg="modSp modTransition">
        <pc:chgData name="Yang Ou" userId="223bedba-f607-4ceb-b373-03e91a50c55f" providerId="ADAL" clId="{4484F032-1AC5-445E-979C-DB55D2C686D8}" dt="2019-04-30T06:35:46.504" v="2147" actId="2711"/>
        <pc:sldMkLst>
          <pc:docMk/>
          <pc:sldMk cId="3046231375" sldId="10050"/>
        </pc:sldMkLst>
        <pc:spChg chg="mod">
          <ac:chgData name="Yang Ou" userId="223bedba-f607-4ceb-b373-03e91a50c55f" providerId="ADAL" clId="{4484F032-1AC5-445E-979C-DB55D2C686D8}" dt="2019-04-30T06:35:42.416" v="2146" actId="2711"/>
          <ac:spMkLst>
            <pc:docMk/>
            <pc:sldMk cId="3046231375" sldId="10050"/>
            <ac:spMk id="6" creationId="{A624F33A-20C5-4E34-8C5C-E3CD51BC0293}"/>
          </ac:spMkLst>
        </pc:spChg>
        <pc:spChg chg="mod">
          <ac:chgData name="Yang Ou" userId="223bedba-f607-4ceb-b373-03e91a50c55f" providerId="ADAL" clId="{4484F032-1AC5-445E-979C-DB55D2C686D8}" dt="2019-04-30T06:35:46.504" v="2147" actId="2711"/>
          <ac:spMkLst>
            <pc:docMk/>
            <pc:sldMk cId="3046231375" sldId="10050"/>
            <ac:spMk id="7" creationId="{7F2A2674-58B0-47D3-B6CA-493B85681699}"/>
          </ac:spMkLst>
        </pc:spChg>
      </pc:sldChg>
      <pc:sldChg chg="modSp modTransition">
        <pc:chgData name="Yang Ou" userId="223bedba-f607-4ceb-b373-03e91a50c55f" providerId="ADAL" clId="{4484F032-1AC5-445E-979C-DB55D2C686D8}" dt="2019-04-30T06:35:50.196" v="2148" actId="2711"/>
        <pc:sldMkLst>
          <pc:docMk/>
          <pc:sldMk cId="2372818179" sldId="10051"/>
        </pc:sldMkLst>
        <pc:spChg chg="mod">
          <ac:chgData name="Yang Ou" userId="223bedba-f607-4ceb-b373-03e91a50c55f" providerId="ADAL" clId="{4484F032-1AC5-445E-979C-DB55D2C686D8}" dt="2019-04-30T06:35:50.196" v="2148" actId="2711"/>
          <ac:spMkLst>
            <pc:docMk/>
            <pc:sldMk cId="2372818179" sldId="10051"/>
            <ac:spMk id="7" creationId="{7F2A2674-58B0-47D3-B6CA-493B85681699}"/>
          </ac:spMkLst>
        </pc:spChg>
      </pc:sldChg>
      <pc:sldChg chg="modTransition">
        <pc:chgData name="Yang Ou" userId="223bedba-f607-4ceb-b373-03e91a50c55f" providerId="ADAL" clId="{4484F032-1AC5-445E-979C-DB55D2C686D8}" dt="2019-04-29T08:11:56.204" v="2110"/>
        <pc:sldMkLst>
          <pc:docMk/>
          <pc:sldMk cId="1095876660" sldId="10052"/>
        </pc:sldMkLst>
      </pc:sldChg>
      <pc:sldChg chg="addSp delSp modSp add modAnim">
        <pc:chgData name="Yang Ou" userId="223bedba-f607-4ceb-b373-03e91a50c55f" providerId="ADAL" clId="{4484F032-1AC5-445E-979C-DB55D2C686D8}" dt="2019-04-25T06:32:27.137" v="1323" actId="164"/>
        <pc:sldMkLst>
          <pc:docMk/>
          <pc:sldMk cId="3934560274" sldId="10053"/>
        </pc:sldMkLst>
        <pc:spChg chg="mod">
          <ac:chgData name="Yang Ou" userId="223bedba-f607-4ceb-b373-03e91a50c55f" providerId="ADAL" clId="{4484F032-1AC5-445E-979C-DB55D2C686D8}" dt="2019-04-25T06:32:24.921" v="1322" actId="1076"/>
          <ac:spMkLst>
            <pc:docMk/>
            <pc:sldMk cId="3934560274" sldId="10053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5" creationId="{474A1032-AF96-4F48-81D6-0C9F1B5A09D7}"/>
          </ac:spMkLst>
        </pc:spChg>
        <pc:spChg chg="mod topLvl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6" creationId="{C798BB24-CD26-4787-B155-3526E20B6B9A}"/>
          </ac:spMkLst>
        </pc:spChg>
        <pc:spChg chg="add del">
          <ac:chgData name="Yang Ou" userId="223bedba-f607-4ceb-b373-03e91a50c55f" providerId="ADAL" clId="{4484F032-1AC5-445E-979C-DB55D2C686D8}" dt="2019-04-23T09:32:37.453" v="1279"/>
          <ac:spMkLst>
            <pc:docMk/>
            <pc:sldMk cId="3934560274" sldId="10053"/>
            <ac:spMk id="9" creationId="{9EC4D187-FE95-4665-82EB-04EBA9173F1E}"/>
          </ac:spMkLst>
        </pc:spChg>
        <pc:spChg chg="add mod">
          <ac:chgData name="Yang Ou" userId="223bedba-f607-4ceb-b373-03e91a50c55f" providerId="ADAL" clId="{4484F032-1AC5-445E-979C-DB55D2C686D8}" dt="2019-04-23T09:32:41.764" v="1281" actId="1076"/>
          <ac:spMkLst>
            <pc:docMk/>
            <pc:sldMk cId="3934560274" sldId="10053"/>
            <ac:spMk id="10" creationId="{3BE22061-1B72-4437-928D-49C69643E20A}"/>
          </ac:spMkLst>
        </pc:spChg>
        <pc:spChg chg="mod topLvl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15" creationId="{3E738EF1-205A-461C-BD96-BB2BBF6D720B}"/>
          </ac:spMkLst>
        </pc:spChg>
        <pc:spChg chg="mod topLvl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16" creationId="{7F46F18D-5DA7-4D40-8E00-DD18015FAFE3}"/>
          </ac:spMkLst>
        </pc:spChg>
        <pc:spChg chg="mod topLvl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17" creationId="{28612584-FA67-4933-AF85-48730816BCDD}"/>
          </ac:spMkLst>
        </pc:spChg>
        <pc:spChg chg="mod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18" creationId="{85B71D93-0A51-4176-9F0C-5D7709666F15}"/>
          </ac:spMkLst>
        </pc:spChg>
        <pc:spChg chg="mod topLvl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19" creationId="{6357809C-9A98-4085-9426-0007A18924A8}"/>
          </ac:spMkLst>
        </pc:spChg>
        <pc:spChg chg="mod topLvl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20" creationId="{99B0ABD5-E2A3-4C83-B924-42782E2F838E}"/>
          </ac:spMkLst>
        </pc:spChg>
        <pc:spChg chg="mod topLvl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21" creationId="{45779015-B89A-4C5E-A19E-8D2321A88276}"/>
          </ac:spMkLst>
        </pc:spChg>
        <pc:spChg chg="mod topLvl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22" creationId="{B054F460-66EC-4931-80F7-3EAF825A3440}"/>
          </ac:spMkLst>
        </pc:spChg>
        <pc:spChg chg="mod topLvl">
          <ac:chgData name="Yang Ou" userId="223bedba-f607-4ceb-b373-03e91a50c55f" providerId="ADAL" clId="{4484F032-1AC5-445E-979C-DB55D2C686D8}" dt="2019-04-23T09:32:20.534" v="1271" actId="165"/>
          <ac:spMkLst>
            <pc:docMk/>
            <pc:sldMk cId="3934560274" sldId="10053"/>
            <ac:spMk id="24" creationId="{AC974E1D-63EF-4F56-B19E-8E24111CB83D}"/>
          </ac:spMkLst>
        </pc:spChg>
        <pc:spChg chg="mod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25" creationId="{DB240DA8-0F4B-44DC-8A69-4892548B37F5}"/>
          </ac:spMkLst>
        </pc:spChg>
        <pc:spChg chg="mod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26" creationId="{99CDA6D5-9D91-4E71-B446-9E1AF3B11E84}"/>
          </ac:spMkLst>
        </pc:spChg>
        <pc:spChg chg="mod topLvl">
          <ac:chgData name="Yang Ou" userId="223bedba-f607-4ceb-b373-03e91a50c55f" providerId="ADAL" clId="{4484F032-1AC5-445E-979C-DB55D2C686D8}" dt="2019-04-23T09:32:20.534" v="1271" actId="165"/>
          <ac:spMkLst>
            <pc:docMk/>
            <pc:sldMk cId="3934560274" sldId="10053"/>
            <ac:spMk id="27" creationId="{1E34742A-04A4-4310-BA2E-F098E10997EE}"/>
          </ac:spMkLst>
        </pc:spChg>
        <pc:spChg chg="mod topLvl">
          <ac:chgData name="Yang Ou" userId="223bedba-f607-4ceb-b373-03e91a50c55f" providerId="ADAL" clId="{4484F032-1AC5-445E-979C-DB55D2C686D8}" dt="2019-04-23T09:32:20.534" v="1271" actId="165"/>
          <ac:spMkLst>
            <pc:docMk/>
            <pc:sldMk cId="3934560274" sldId="10053"/>
            <ac:spMk id="28" creationId="{C5D17BA7-68BF-4D6D-A885-7AC4CAF1B536}"/>
          </ac:spMkLst>
        </pc:spChg>
        <pc:spChg chg="mod topLvl">
          <ac:chgData name="Yang Ou" userId="223bedba-f607-4ceb-b373-03e91a50c55f" providerId="ADAL" clId="{4484F032-1AC5-445E-979C-DB55D2C686D8}" dt="2019-04-23T09:32:20.534" v="1271" actId="165"/>
          <ac:spMkLst>
            <pc:docMk/>
            <pc:sldMk cId="3934560274" sldId="10053"/>
            <ac:spMk id="29" creationId="{7660742B-CE02-4056-AA4D-FF0CFBC3A2A8}"/>
          </ac:spMkLst>
        </pc:spChg>
        <pc:grpChg chg="add mod">
          <ac:chgData name="Yang Ou" userId="223bedba-f607-4ceb-b373-03e91a50c55f" providerId="ADAL" clId="{4484F032-1AC5-445E-979C-DB55D2C686D8}" dt="2019-04-25T06:32:17.026" v="1320" actId="164"/>
          <ac:grpSpMkLst>
            <pc:docMk/>
            <pc:sldMk cId="3934560274" sldId="10053"/>
            <ac:grpSpMk id="3" creationId="{746382AB-D34D-4D26-B48C-C3A228CB7F9D}"/>
          </ac:grpSpMkLst>
        </pc:grpChg>
        <pc:grpChg chg="del">
          <ac:chgData name="Yang Ou" userId="223bedba-f607-4ceb-b373-03e91a50c55f" providerId="ADAL" clId="{4484F032-1AC5-445E-979C-DB55D2C686D8}" dt="2019-04-23T09:32:20.534" v="1271" actId="165"/>
          <ac:grpSpMkLst>
            <pc:docMk/>
            <pc:sldMk cId="3934560274" sldId="10053"/>
            <ac:grpSpMk id="3" creationId="{A08A7C42-664B-40C4-B5AF-CC736ECCED70}"/>
          </ac:grpSpMkLst>
        </pc:grpChg>
        <pc:grpChg chg="add mod">
          <ac:chgData name="Yang Ou" userId="223bedba-f607-4ceb-b373-03e91a50c55f" providerId="ADAL" clId="{4484F032-1AC5-445E-979C-DB55D2C686D8}" dt="2019-04-25T06:32:27.137" v="1323" actId="164"/>
          <ac:grpSpMkLst>
            <pc:docMk/>
            <pc:sldMk cId="3934560274" sldId="10053"/>
            <ac:grpSpMk id="4" creationId="{7ACA57F0-9F28-4295-BD03-B9EE601884AE}"/>
          </ac:grpSpMkLst>
        </pc:grpChg>
        <pc:grpChg chg="del">
          <ac:chgData name="Yang Ou" userId="223bedba-f607-4ceb-b373-03e91a50c55f" providerId="ADAL" clId="{4484F032-1AC5-445E-979C-DB55D2C686D8}" dt="2019-04-23T09:32:20.534" v="1271" actId="165"/>
          <ac:grpSpMkLst>
            <pc:docMk/>
            <pc:sldMk cId="3934560274" sldId="10053"/>
            <ac:grpSpMk id="4" creationId="{8254EAE7-DBB8-47EF-8FB8-1F0A5B4E9D67}"/>
          </ac:grpSpMkLst>
        </pc:grpChg>
        <pc:grpChg chg="del">
          <ac:chgData name="Yang Ou" userId="223bedba-f607-4ceb-b373-03e91a50c55f" providerId="ADAL" clId="{4484F032-1AC5-445E-979C-DB55D2C686D8}" dt="2019-04-23T09:32:20.534" v="1271" actId="165"/>
          <ac:grpSpMkLst>
            <pc:docMk/>
            <pc:sldMk cId="3934560274" sldId="10053"/>
            <ac:grpSpMk id="7" creationId="{073E4A3F-BAA2-4F7E-B010-BCD65A3614AD}"/>
          </ac:grpSpMkLst>
        </pc:grpChg>
        <pc:grpChg chg="del">
          <ac:chgData name="Yang Ou" userId="223bedba-f607-4ceb-b373-03e91a50c55f" providerId="ADAL" clId="{4484F032-1AC5-445E-979C-DB55D2C686D8}" dt="2019-04-23T09:32:20.534" v="1271" actId="165"/>
          <ac:grpSpMkLst>
            <pc:docMk/>
            <pc:sldMk cId="3934560274" sldId="10053"/>
            <ac:grpSpMk id="8" creationId="{E61AE811-77E2-4271-A72A-8DA7AD087863}"/>
          </ac:grpSpMkLst>
        </pc:grpChg>
      </pc:sldChg>
      <pc:sldChg chg="addSp delSp modSp add ord modTransition modAnim">
        <pc:chgData name="Yang Ou" userId="223bedba-f607-4ceb-b373-03e91a50c55f" providerId="ADAL" clId="{4484F032-1AC5-445E-979C-DB55D2C686D8}" dt="2019-04-25T06:43:04.287" v="1449"/>
        <pc:sldMkLst>
          <pc:docMk/>
          <pc:sldMk cId="1708353741" sldId="10055"/>
        </pc:sldMkLst>
        <pc:spChg chg="mod">
          <ac:chgData name="Yang Ou" userId="223bedba-f607-4ceb-b373-03e91a50c55f" providerId="ADAL" clId="{4484F032-1AC5-445E-979C-DB55D2C686D8}" dt="2019-04-25T06:30:47.784" v="1305"/>
          <ac:spMkLst>
            <pc:docMk/>
            <pc:sldMk cId="1708353741" sldId="10055"/>
            <ac:spMk id="2" creationId="{9FAAFFDF-F962-BC4A-97AC-714A4EF1B1D5}"/>
          </ac:spMkLst>
        </pc:spChg>
        <pc:spChg chg="del mod">
          <ac:chgData name="Yang Ou" userId="223bedba-f607-4ceb-b373-03e91a50c55f" providerId="ADAL" clId="{4484F032-1AC5-445E-979C-DB55D2C686D8}" dt="2019-04-25T06:31:51.953" v="1317" actId="478"/>
          <ac:spMkLst>
            <pc:docMk/>
            <pc:sldMk cId="1708353741" sldId="10055"/>
            <ac:spMk id="3" creationId="{050A26B8-D229-4537-81E8-D4F9E66C5C04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4" creationId="{DA7416CA-B04C-4177-97B0-21039A6BF8C6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6" creationId="{C78B6F5D-A502-4004-AAB3-CEFB78E27ECA}"/>
          </ac:spMkLst>
        </pc:spChg>
        <pc:spChg chg="add mod">
          <ac:chgData name="Yang Ou" userId="223bedba-f607-4ceb-b373-03e91a50c55f" providerId="ADAL" clId="{4484F032-1AC5-445E-979C-DB55D2C686D8}" dt="2019-04-25T06:41:24.793" v="1433" actId="1076"/>
          <ac:spMkLst>
            <pc:docMk/>
            <pc:sldMk cId="1708353741" sldId="10055"/>
            <ac:spMk id="7" creationId="{5E45CCDD-7837-415E-9CBC-7CB764A54DF1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8" creationId="{80E5D23A-C6A6-4A38-A35B-6827E302748B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1" creationId="{E5F26C1F-1E5E-4220-9DAE-904DED9EFB23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2" creationId="{D8592A39-5481-4E42-95B7-1E68DDAAF192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3" creationId="{9874FEF4-FB21-44F9-BD9E-531663A0FE7C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4" creationId="{4854736E-B791-4843-AF17-6FD01EEA2170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5" creationId="{358B926D-328D-46A8-868F-87B57F0EEA52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6" creationId="{B81216F5-E32B-47DF-A91F-3DBC4B2FADB4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7" creationId="{36D847ED-A559-4675-B104-F5B559DA8883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8" creationId="{36B0CE41-B7B4-41F0-944C-10F1473A0F62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9" creationId="{224A8D4B-2F4D-4615-9648-4EEDC165112C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3" creationId="{2C24450A-FD65-4236-A3F1-35E5D221F919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4" creationId="{AD6C2631-C052-4784-B090-38EF40839A76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5" creationId="{9417F8EE-8662-400C-9BBA-623EDFF45F2D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6" creationId="{97BB1004-81F2-4E50-95ED-03B4659BD4B2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7" creationId="{106D49FD-2FC2-4885-A72D-0FC91E2812BA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8" creationId="{87143ABF-0C44-421C-A6F9-3B4BA49F241F}"/>
          </ac:spMkLst>
        </pc:spChg>
        <pc:spChg chg="del">
          <ac:chgData name="Yang Ou" userId="223bedba-f607-4ceb-b373-03e91a50c55f" providerId="ADAL" clId="{4484F032-1AC5-445E-979C-DB55D2C686D8}" dt="2019-04-25T06:31:01.089" v="1306" actId="478"/>
          <ac:spMkLst>
            <pc:docMk/>
            <pc:sldMk cId="1708353741" sldId="10055"/>
            <ac:spMk id="29" creationId="{ECAF46EE-3F13-45B4-A713-897C33A4BA51}"/>
          </ac:spMkLst>
        </pc:spChg>
        <pc:spChg chg="del mod">
          <ac:chgData name="Yang Ou" userId="223bedba-f607-4ceb-b373-03e91a50c55f" providerId="ADAL" clId="{4484F032-1AC5-445E-979C-DB55D2C686D8}" dt="2019-04-25T06:31:51.138" v="1316" actId="478"/>
          <ac:spMkLst>
            <pc:docMk/>
            <pc:sldMk cId="1708353741" sldId="10055"/>
            <ac:spMk id="30" creationId="{AA4F87FA-F749-475E-BD04-69FE141CC3E8}"/>
          </ac:spMkLst>
        </pc:spChg>
        <pc:spChg chg="add mod">
          <ac:chgData name="Yang Ou" userId="223bedba-f607-4ceb-b373-03e91a50c55f" providerId="ADAL" clId="{4484F032-1AC5-445E-979C-DB55D2C686D8}" dt="2019-04-25T06:41:20.523" v="1430" actId="14100"/>
          <ac:spMkLst>
            <pc:docMk/>
            <pc:sldMk cId="1708353741" sldId="10055"/>
            <ac:spMk id="31" creationId="{02B3140A-2BBE-46A4-A355-81AFD1495C23}"/>
          </ac:spMkLst>
        </pc:spChg>
        <pc:spChg chg="add mod">
          <ac:chgData name="Yang Ou" userId="223bedba-f607-4ceb-b373-03e91a50c55f" providerId="ADAL" clId="{4484F032-1AC5-445E-979C-DB55D2C686D8}" dt="2019-04-25T06:42:01.108" v="1441"/>
          <ac:spMkLst>
            <pc:docMk/>
            <pc:sldMk cId="1708353741" sldId="10055"/>
            <ac:spMk id="32" creationId="{21A69C92-1F67-43AB-B1BA-56B1627F351F}"/>
          </ac:spMkLst>
        </pc:spChg>
        <pc:spChg chg="add mod">
          <ac:chgData name="Yang Ou" userId="223bedba-f607-4ceb-b373-03e91a50c55f" providerId="ADAL" clId="{4484F032-1AC5-445E-979C-DB55D2C686D8}" dt="2019-04-25T06:42:01.108" v="1441"/>
          <ac:spMkLst>
            <pc:docMk/>
            <pc:sldMk cId="1708353741" sldId="10055"/>
            <ac:spMk id="33" creationId="{EDD80757-F9A6-4CB2-B4B5-EBBDEA6DD72B}"/>
          </ac:spMkLst>
        </pc:spChg>
        <pc:spChg chg="add mod">
          <ac:chgData name="Yang Ou" userId="223bedba-f607-4ceb-b373-03e91a50c55f" providerId="ADAL" clId="{4484F032-1AC5-445E-979C-DB55D2C686D8}" dt="2019-04-25T06:41:54.233" v="1440"/>
          <ac:spMkLst>
            <pc:docMk/>
            <pc:sldMk cId="1708353741" sldId="10055"/>
            <ac:spMk id="34" creationId="{A8C695EA-CAE3-4AE6-84DF-8BB6DC8F5420}"/>
          </ac:spMkLst>
        </pc:spChg>
        <pc:spChg chg="add mod">
          <ac:chgData name="Yang Ou" userId="223bedba-f607-4ceb-b373-03e91a50c55f" providerId="ADAL" clId="{4484F032-1AC5-445E-979C-DB55D2C686D8}" dt="2019-04-25T06:42:24.383" v="1446" actId="14100"/>
          <ac:spMkLst>
            <pc:docMk/>
            <pc:sldMk cId="1708353741" sldId="10055"/>
            <ac:spMk id="35" creationId="{1A51E400-F373-41B2-ABD3-FF89C52CA516}"/>
          </ac:spMkLst>
        </pc:spChg>
        <pc:spChg chg="add mod">
          <ac:chgData name="Yang Ou" userId="223bedba-f607-4ceb-b373-03e91a50c55f" providerId="ADAL" clId="{4484F032-1AC5-445E-979C-DB55D2C686D8}" dt="2019-04-25T06:42:32.473" v="1448" actId="14100"/>
          <ac:spMkLst>
            <pc:docMk/>
            <pc:sldMk cId="1708353741" sldId="10055"/>
            <ac:spMk id="36" creationId="{301DE7E1-449B-4545-8A77-282A7C8CD22D}"/>
          </ac:spMkLst>
        </pc:spChg>
        <pc:cxnChg chg="add mod">
          <ac:chgData name="Yang Ou" userId="223bedba-f607-4ceb-b373-03e91a50c55f" providerId="ADAL" clId="{4484F032-1AC5-445E-979C-DB55D2C686D8}" dt="2019-04-25T06:41:24.793" v="1433" actId="1076"/>
          <ac:cxnSpMkLst>
            <pc:docMk/>
            <pc:sldMk cId="1708353741" sldId="10055"/>
            <ac:cxnSpMk id="9" creationId="{C1D1B05B-61CB-4256-B43C-5EE2462F3704}"/>
          </ac:cxnSpMkLst>
        </pc:cxnChg>
        <pc:cxnChg chg="add mod">
          <ac:chgData name="Yang Ou" userId="223bedba-f607-4ceb-b373-03e91a50c55f" providerId="ADAL" clId="{4484F032-1AC5-445E-979C-DB55D2C686D8}" dt="2019-04-25T06:41:24.793" v="1433" actId="1076"/>
          <ac:cxnSpMkLst>
            <pc:docMk/>
            <pc:sldMk cId="1708353741" sldId="10055"/>
            <ac:cxnSpMk id="10" creationId="{8D542D92-752E-44D2-9121-102614196EB5}"/>
          </ac:cxnSpMkLst>
        </pc:cxnChg>
        <pc:cxnChg chg="add mod">
          <ac:chgData name="Yang Ou" userId="223bedba-f607-4ceb-b373-03e91a50c55f" providerId="ADAL" clId="{4484F032-1AC5-445E-979C-DB55D2C686D8}" dt="2019-04-25T06:40:14.519" v="1411" actId="1076"/>
          <ac:cxnSpMkLst>
            <pc:docMk/>
            <pc:sldMk cId="1708353741" sldId="10055"/>
            <ac:cxnSpMk id="21" creationId="{9DC2233F-E3FF-4C15-A04C-F2AC5FD3332F}"/>
          </ac:cxnSpMkLst>
        </pc:cxnChg>
        <pc:cxnChg chg="add mod">
          <ac:chgData name="Yang Ou" userId="223bedba-f607-4ceb-b373-03e91a50c55f" providerId="ADAL" clId="{4484F032-1AC5-445E-979C-DB55D2C686D8}" dt="2019-04-25T06:40:14.519" v="1411" actId="1076"/>
          <ac:cxnSpMkLst>
            <pc:docMk/>
            <pc:sldMk cId="1708353741" sldId="10055"/>
            <ac:cxnSpMk id="22" creationId="{5A05AF37-CBC9-40B6-8931-787CEDAE1801}"/>
          </ac:cxnSpMkLst>
        </pc:cxnChg>
      </pc:sldChg>
      <pc:sldChg chg="add del">
        <pc:chgData name="Yang Ou" userId="223bedba-f607-4ceb-b373-03e91a50c55f" providerId="ADAL" clId="{4484F032-1AC5-445E-979C-DB55D2C686D8}" dt="2019-04-25T06:39:35.676" v="1402"/>
        <pc:sldMkLst>
          <pc:docMk/>
          <pc:sldMk cId="2869698506" sldId="10056"/>
        </pc:sldMkLst>
      </pc:sldChg>
      <pc:sldChg chg="addSp delSp modSp add ord modTransition">
        <pc:chgData name="Yang Ou" userId="223bedba-f607-4ceb-b373-03e91a50c55f" providerId="ADAL" clId="{4484F032-1AC5-445E-979C-DB55D2C686D8}" dt="2019-04-25T06:46:50.547" v="1487"/>
        <pc:sldMkLst>
          <pc:docMk/>
          <pc:sldMk cId="3970764605" sldId="10056"/>
        </pc:sldMkLst>
        <pc:spChg chg="mod">
          <ac:chgData name="Yang Ou" userId="223bedba-f607-4ceb-b373-03e91a50c55f" providerId="ADAL" clId="{4484F032-1AC5-445E-979C-DB55D2C686D8}" dt="2019-04-25T06:45:27.916" v="1482" actId="27636"/>
          <ac:spMkLst>
            <pc:docMk/>
            <pc:sldMk cId="3970764605" sldId="10056"/>
            <ac:spMk id="2" creationId="{9FAAFFDF-F962-BC4A-97AC-714A4EF1B1D5}"/>
          </ac:spMkLst>
        </pc:spChg>
        <pc:spChg chg="del mod">
          <ac:chgData name="Yang Ou" userId="223bedba-f607-4ceb-b373-03e91a50c55f" providerId="ADAL" clId="{4484F032-1AC5-445E-979C-DB55D2C686D8}" dt="2019-04-25T06:43:45.671" v="1459" actId="478"/>
          <ac:spMkLst>
            <pc:docMk/>
            <pc:sldMk cId="3970764605" sldId="10056"/>
            <ac:spMk id="5" creationId="{145D031B-2DAE-400E-B949-3E458AF8E8B4}"/>
          </ac:spMkLst>
        </pc:spChg>
        <pc:spChg chg="add mod">
          <ac:chgData name="Yang Ou" userId="223bedba-f607-4ceb-b373-03e91a50c55f" providerId="ADAL" clId="{4484F032-1AC5-445E-979C-DB55D2C686D8}" dt="2019-04-25T06:45:00.141" v="1477" actId="115"/>
          <ac:spMkLst>
            <pc:docMk/>
            <pc:sldMk cId="3970764605" sldId="10056"/>
            <ac:spMk id="7" creationId="{FE7B4592-E508-4EBB-B415-F50864D8EC67}"/>
          </ac:spMkLst>
        </pc:spChg>
        <pc:spChg chg="mod">
          <ac:chgData name="Yang Ou" userId="223bedba-f607-4ceb-b373-03e91a50c55f" providerId="ADAL" clId="{4484F032-1AC5-445E-979C-DB55D2C686D8}" dt="2019-04-25T06:45:25.420" v="1480" actId="1076"/>
          <ac:spMkLst>
            <pc:docMk/>
            <pc:sldMk cId="3970764605" sldId="10056"/>
            <ac:spMk id="29" creationId="{ECAF46EE-3F13-45B4-A713-897C33A4BA51}"/>
          </ac:spMkLst>
        </pc:spChg>
        <pc:picChg chg="add mod modCrop">
          <ac:chgData name="Yang Ou" userId="223bedba-f607-4ceb-b373-03e91a50c55f" providerId="ADAL" clId="{4484F032-1AC5-445E-979C-DB55D2C686D8}" dt="2019-04-25T06:44:37.549" v="1472" actId="18131"/>
          <ac:picMkLst>
            <pc:docMk/>
            <pc:sldMk cId="3970764605" sldId="10056"/>
            <ac:picMk id="6" creationId="{3269F25F-255F-4C3A-88EB-D9A7EA5259CC}"/>
          </ac:picMkLst>
        </pc:picChg>
      </pc:sldChg>
      <pc:sldChg chg="addSp delSp modSp add">
        <pc:chgData name="Yang Ou" userId="223bedba-f607-4ceb-b373-03e91a50c55f" providerId="ADAL" clId="{4484F032-1AC5-445E-979C-DB55D2C686D8}" dt="2019-04-25T08:23:27.592" v="1859" actId="207"/>
        <pc:sldMkLst>
          <pc:docMk/>
          <pc:sldMk cId="502916793" sldId="10057"/>
        </pc:sldMkLst>
        <pc:spChg chg="mod">
          <ac:chgData name="Yang Ou" userId="223bedba-f607-4ceb-b373-03e91a50c55f" providerId="ADAL" clId="{4484F032-1AC5-445E-979C-DB55D2C686D8}" dt="2019-04-25T06:47:00.905" v="1490"/>
          <ac:spMkLst>
            <pc:docMk/>
            <pc:sldMk cId="502916793" sldId="10057"/>
            <ac:spMk id="2" creationId="{9FAAFFDF-F962-BC4A-97AC-714A4EF1B1D5}"/>
          </ac:spMkLst>
        </pc:spChg>
        <pc:spChg chg="del">
          <ac:chgData name="Yang Ou" userId="223bedba-f607-4ceb-b373-03e91a50c55f" providerId="ADAL" clId="{4484F032-1AC5-445E-979C-DB55D2C686D8}" dt="2019-04-25T06:52:33.014" v="1496" actId="478"/>
          <ac:spMkLst>
            <pc:docMk/>
            <pc:sldMk cId="502916793" sldId="10057"/>
            <ac:spMk id="29" creationId="{ECAF46EE-3F13-45B4-A713-897C33A4BA51}"/>
          </ac:spMkLst>
        </pc:spChg>
        <pc:graphicFrameChg chg="add del mod modGraphic">
          <ac:chgData name="Yang Ou" userId="223bedba-f607-4ceb-b373-03e91a50c55f" providerId="ADAL" clId="{4484F032-1AC5-445E-979C-DB55D2C686D8}" dt="2019-04-25T06:54:03.022" v="1515" actId="478"/>
          <ac:graphicFrameMkLst>
            <pc:docMk/>
            <pc:sldMk cId="502916793" sldId="10057"/>
            <ac:graphicFrameMk id="9" creationId="{A8B3C34E-E42A-48E8-9286-F014E2501495}"/>
          </ac:graphicFrameMkLst>
        </pc:graphicFrameChg>
        <pc:graphicFrameChg chg="add del">
          <ac:chgData name="Yang Ou" userId="223bedba-f607-4ceb-b373-03e91a50c55f" providerId="ADAL" clId="{4484F032-1AC5-445E-979C-DB55D2C686D8}" dt="2019-04-25T06:53:07.138" v="1502"/>
          <ac:graphicFrameMkLst>
            <pc:docMk/>
            <pc:sldMk cId="502916793" sldId="10057"/>
            <ac:graphicFrameMk id="10" creationId="{760E8DBB-D648-4B53-BF49-3AE113FC6C26}"/>
          </ac:graphicFrameMkLst>
        </pc:graphicFrameChg>
        <pc:graphicFrameChg chg="add mod modGraphic">
          <ac:chgData name="Yang Ou" userId="223bedba-f607-4ceb-b373-03e91a50c55f" providerId="ADAL" clId="{4484F032-1AC5-445E-979C-DB55D2C686D8}" dt="2019-04-25T08:23:27.592" v="1859" actId="207"/>
          <ac:graphicFrameMkLst>
            <pc:docMk/>
            <pc:sldMk cId="502916793" sldId="10057"/>
            <ac:graphicFrameMk id="11" creationId="{52C52B8C-C289-413B-B27E-7EA06EB565B0}"/>
          </ac:graphicFrameMkLst>
        </pc:graphicFrameChg>
        <pc:picChg chg="del">
          <ac:chgData name="Yang Ou" userId="223bedba-f607-4ceb-b373-03e91a50c55f" providerId="ADAL" clId="{4484F032-1AC5-445E-979C-DB55D2C686D8}" dt="2019-04-25T06:47:02.617" v="1491" actId="478"/>
          <ac:picMkLst>
            <pc:docMk/>
            <pc:sldMk cId="502916793" sldId="10057"/>
            <ac:picMk id="6" creationId="{3269F25F-255F-4C3A-88EB-D9A7EA5259CC}"/>
          </ac:picMkLst>
        </pc:picChg>
        <pc:picChg chg="add">
          <ac:chgData name="Yang Ou" userId="223bedba-f607-4ceb-b373-03e91a50c55f" providerId="ADAL" clId="{4484F032-1AC5-445E-979C-DB55D2C686D8}" dt="2019-04-25T06:47:06.642" v="1492"/>
          <ac:picMkLst>
            <pc:docMk/>
            <pc:sldMk cId="502916793" sldId="10057"/>
            <ac:picMk id="8" creationId="{69E88032-6DE9-4179-BA28-F4D83BB5ADC6}"/>
          </ac:picMkLst>
        </pc:picChg>
      </pc:sldChg>
      <pc:sldChg chg="addSp delSp modSp add addCm modCm">
        <pc:chgData name="Yang Ou" userId="223bedba-f607-4ceb-b373-03e91a50c55f" providerId="ADAL" clId="{4484F032-1AC5-445E-979C-DB55D2C686D8}" dt="2019-04-25T08:23:23.876" v="1858" actId="207"/>
        <pc:sldMkLst>
          <pc:docMk/>
          <pc:sldMk cId="362828444" sldId="10058"/>
        </pc:sldMkLst>
        <pc:spChg chg="mod">
          <ac:chgData name="Yang Ou" userId="223bedba-f607-4ceb-b373-03e91a50c55f" providerId="ADAL" clId="{4484F032-1AC5-445E-979C-DB55D2C686D8}" dt="2019-04-25T06:56:04.879" v="1534"/>
          <ac:spMkLst>
            <pc:docMk/>
            <pc:sldMk cId="362828444" sldId="10058"/>
            <ac:spMk id="2" creationId="{9FAAFFDF-F962-BC4A-97AC-714A4EF1B1D5}"/>
          </ac:spMkLst>
        </pc:spChg>
        <pc:spChg chg="add mod ord">
          <ac:chgData name="Yang Ou" userId="223bedba-f607-4ceb-b373-03e91a50c55f" providerId="ADAL" clId="{4484F032-1AC5-445E-979C-DB55D2C686D8}" dt="2019-04-25T07:23:51.653" v="1576" actId="14100"/>
          <ac:spMkLst>
            <pc:docMk/>
            <pc:sldMk cId="362828444" sldId="10058"/>
            <ac:spMk id="10" creationId="{433F6561-8903-47E1-9D2A-B00853BFD2F2}"/>
          </ac:spMkLst>
        </pc:spChg>
        <pc:graphicFrameChg chg="mod modGraphic">
          <ac:chgData name="Yang Ou" userId="223bedba-f607-4ceb-b373-03e91a50c55f" providerId="ADAL" clId="{4484F032-1AC5-445E-979C-DB55D2C686D8}" dt="2019-04-25T08:23:23.876" v="1858" actId="207"/>
          <ac:graphicFrameMkLst>
            <pc:docMk/>
            <pc:sldMk cId="362828444" sldId="10058"/>
            <ac:graphicFrameMk id="11" creationId="{52C52B8C-C289-413B-B27E-7EA06EB565B0}"/>
          </ac:graphicFrameMkLst>
        </pc:graphicFrameChg>
        <pc:picChg chg="mod">
          <ac:chgData name="Yang Ou" userId="223bedba-f607-4ceb-b373-03e91a50c55f" providerId="ADAL" clId="{4484F032-1AC5-445E-979C-DB55D2C686D8}" dt="2019-04-25T07:23:27.517" v="1572" actId="1076"/>
          <ac:picMkLst>
            <pc:docMk/>
            <pc:sldMk cId="362828444" sldId="10058"/>
            <ac:picMk id="4" creationId="{36A0C4D9-1705-4A8A-8E72-49E9DA3839D0}"/>
          </ac:picMkLst>
        </pc:picChg>
        <pc:picChg chg="add del mod">
          <ac:chgData name="Yang Ou" userId="223bedba-f607-4ceb-b373-03e91a50c55f" providerId="ADAL" clId="{4484F032-1AC5-445E-979C-DB55D2C686D8}" dt="2019-04-25T06:57:33.900" v="1550"/>
          <ac:picMkLst>
            <pc:docMk/>
            <pc:sldMk cId="362828444" sldId="10058"/>
            <ac:picMk id="6" creationId="{7320B330-D7C7-441A-81F8-AEF5A78C44A2}"/>
          </ac:picMkLst>
        </pc:picChg>
        <pc:picChg chg="add del">
          <ac:chgData name="Yang Ou" userId="223bedba-f607-4ceb-b373-03e91a50c55f" providerId="ADAL" clId="{4484F032-1AC5-445E-979C-DB55D2C686D8}" dt="2019-04-25T06:57:34.493" v="1551" actId="478"/>
          <ac:picMkLst>
            <pc:docMk/>
            <pc:sldMk cId="362828444" sldId="10058"/>
            <ac:picMk id="8" creationId="{69E88032-6DE9-4179-BA28-F4D83BB5ADC6}"/>
          </ac:picMkLst>
        </pc:picChg>
        <pc:picChg chg="add mod modCrop">
          <ac:chgData name="Yang Ou" userId="223bedba-f607-4ceb-b373-03e91a50c55f" providerId="ADAL" clId="{4484F032-1AC5-445E-979C-DB55D2C686D8}" dt="2019-04-25T06:59:00.889" v="1558" actId="18131"/>
          <ac:picMkLst>
            <pc:docMk/>
            <pc:sldMk cId="362828444" sldId="10058"/>
            <ac:picMk id="9" creationId="{BC1B55A6-63CE-42B8-B70B-286A38C08A33}"/>
          </ac:picMkLst>
        </pc:picChg>
      </pc:sldChg>
      <pc:sldChg chg="addSp delSp modSp add">
        <pc:chgData name="Yang Ou" userId="223bedba-f607-4ceb-b373-03e91a50c55f" providerId="ADAL" clId="{4484F032-1AC5-445E-979C-DB55D2C686D8}" dt="2019-04-25T08:23:11.924" v="1857" actId="207"/>
        <pc:sldMkLst>
          <pc:docMk/>
          <pc:sldMk cId="2758653774" sldId="10059"/>
        </pc:sldMkLst>
        <pc:spChg chg="mod">
          <ac:chgData name="Yang Ou" userId="223bedba-f607-4ceb-b373-03e91a50c55f" providerId="ADAL" clId="{4484F032-1AC5-445E-979C-DB55D2C686D8}" dt="2019-04-25T07:24:27.834" v="1578"/>
          <ac:spMkLst>
            <pc:docMk/>
            <pc:sldMk cId="2758653774" sldId="10059"/>
            <ac:spMk id="2" creationId="{9FAAFFDF-F962-BC4A-97AC-714A4EF1B1D5}"/>
          </ac:spMkLst>
        </pc:spChg>
        <pc:spChg chg="mod ord">
          <ac:chgData name="Yang Ou" userId="223bedba-f607-4ceb-b373-03e91a50c55f" providerId="ADAL" clId="{4484F032-1AC5-445E-979C-DB55D2C686D8}" dt="2019-04-25T07:25:51.933" v="1604" actId="167"/>
          <ac:spMkLst>
            <pc:docMk/>
            <pc:sldMk cId="2758653774" sldId="10059"/>
            <ac:spMk id="10" creationId="{433F6561-8903-47E1-9D2A-B00853BFD2F2}"/>
          </ac:spMkLst>
        </pc:spChg>
        <pc:graphicFrameChg chg="mod modGraphic">
          <ac:chgData name="Yang Ou" userId="223bedba-f607-4ceb-b373-03e91a50c55f" providerId="ADAL" clId="{4484F032-1AC5-445E-979C-DB55D2C686D8}" dt="2019-04-25T08:23:11.924" v="1857" actId="207"/>
          <ac:graphicFrameMkLst>
            <pc:docMk/>
            <pc:sldMk cId="2758653774" sldId="10059"/>
            <ac:graphicFrameMk id="11" creationId="{52C52B8C-C289-413B-B27E-7EA06EB565B0}"/>
          </ac:graphicFrameMkLst>
        </pc:graphicFrameChg>
        <pc:picChg chg="del">
          <ac:chgData name="Yang Ou" userId="223bedba-f607-4ceb-b373-03e91a50c55f" providerId="ADAL" clId="{4484F032-1AC5-445E-979C-DB55D2C686D8}" dt="2019-04-25T07:25:46.767" v="1602" actId="478"/>
          <ac:picMkLst>
            <pc:docMk/>
            <pc:sldMk cId="2758653774" sldId="10059"/>
            <ac:picMk id="4" creationId="{36A0C4D9-1705-4A8A-8E72-49E9DA3839D0}"/>
          </ac:picMkLst>
        </pc:picChg>
        <pc:picChg chg="add mod ord modCrop">
          <ac:chgData name="Yang Ou" userId="223bedba-f607-4ceb-b373-03e91a50c55f" providerId="ADAL" clId="{4484F032-1AC5-445E-979C-DB55D2C686D8}" dt="2019-04-25T07:32:15.577" v="1664" actId="732"/>
          <ac:picMkLst>
            <pc:docMk/>
            <pc:sldMk cId="2758653774" sldId="10059"/>
            <ac:picMk id="6" creationId="{644A6C16-1D43-43E8-AECC-5225C309BB92}"/>
          </ac:picMkLst>
        </pc:picChg>
      </pc:sldChg>
      <pc:sldChg chg="addSp delSp modSp add">
        <pc:chgData name="Yang Ou" userId="223bedba-f607-4ceb-b373-03e91a50c55f" providerId="ADAL" clId="{4484F032-1AC5-445E-979C-DB55D2C686D8}" dt="2019-04-25T08:23:07.447" v="1856" actId="207"/>
        <pc:sldMkLst>
          <pc:docMk/>
          <pc:sldMk cId="1343583727" sldId="10060"/>
        </pc:sldMkLst>
        <pc:spChg chg="mod">
          <ac:chgData name="Yang Ou" userId="223bedba-f607-4ceb-b373-03e91a50c55f" providerId="ADAL" clId="{4484F032-1AC5-445E-979C-DB55D2C686D8}" dt="2019-04-25T07:26:46.632" v="1608"/>
          <ac:spMkLst>
            <pc:docMk/>
            <pc:sldMk cId="1343583727" sldId="10060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31:29.111" v="1659" actId="14100"/>
          <ac:spMkLst>
            <pc:docMk/>
            <pc:sldMk cId="1343583727" sldId="10060"/>
            <ac:spMk id="10" creationId="{433F6561-8903-47E1-9D2A-B00853BFD2F2}"/>
          </ac:spMkLst>
        </pc:spChg>
        <pc:graphicFrameChg chg="mod modGraphic">
          <ac:chgData name="Yang Ou" userId="223bedba-f607-4ceb-b373-03e91a50c55f" providerId="ADAL" clId="{4484F032-1AC5-445E-979C-DB55D2C686D8}" dt="2019-04-25T08:23:07.447" v="1856" actId="207"/>
          <ac:graphicFrameMkLst>
            <pc:docMk/>
            <pc:sldMk cId="1343583727" sldId="10060"/>
            <ac:graphicFrameMk id="11" creationId="{52C52B8C-C289-413B-B27E-7EA06EB565B0}"/>
          </ac:graphicFrameMkLst>
        </pc:graphicFrameChg>
        <pc:picChg chg="del">
          <ac:chgData name="Yang Ou" userId="223bedba-f607-4ceb-b373-03e91a50c55f" providerId="ADAL" clId="{4484F032-1AC5-445E-979C-DB55D2C686D8}" dt="2019-04-25T07:27:48.270" v="1623" actId="478"/>
          <ac:picMkLst>
            <pc:docMk/>
            <pc:sldMk cId="1343583727" sldId="10060"/>
            <ac:picMk id="6" creationId="{644A6C16-1D43-43E8-AECC-5225C309BB92}"/>
          </ac:picMkLst>
        </pc:picChg>
        <pc:picChg chg="add mod modCrop">
          <ac:chgData name="Yang Ou" userId="223bedba-f607-4ceb-b373-03e91a50c55f" providerId="ADAL" clId="{4484F032-1AC5-445E-979C-DB55D2C686D8}" dt="2019-04-25T07:27:55.053" v="1625" actId="732"/>
          <ac:picMkLst>
            <pc:docMk/>
            <pc:sldMk cId="1343583727" sldId="10060"/>
            <ac:picMk id="7" creationId="{C8B81C4F-288E-4D91-BE98-43C6450F6BB2}"/>
          </ac:picMkLst>
        </pc:picChg>
      </pc:sldChg>
      <pc:sldChg chg="addSp delSp modSp add">
        <pc:chgData name="Yang Ou" userId="223bedba-f607-4ceb-b373-03e91a50c55f" providerId="ADAL" clId="{4484F032-1AC5-445E-979C-DB55D2C686D8}" dt="2019-04-25T08:23:04.561" v="1855" actId="207"/>
        <pc:sldMkLst>
          <pc:docMk/>
          <pc:sldMk cId="127313038" sldId="10061"/>
        </pc:sldMkLst>
        <pc:spChg chg="mod">
          <ac:chgData name="Yang Ou" userId="223bedba-f607-4ceb-b373-03e91a50c55f" providerId="ADAL" clId="{4484F032-1AC5-445E-979C-DB55D2C686D8}" dt="2019-04-25T07:29:19.603" v="1631"/>
          <ac:spMkLst>
            <pc:docMk/>
            <pc:sldMk cId="127313038" sldId="10061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30:57.230" v="1656" actId="14100"/>
          <ac:spMkLst>
            <pc:docMk/>
            <pc:sldMk cId="127313038" sldId="10061"/>
            <ac:spMk id="10" creationId="{433F6561-8903-47E1-9D2A-B00853BFD2F2}"/>
          </ac:spMkLst>
        </pc:spChg>
        <pc:graphicFrameChg chg="mod modGraphic">
          <ac:chgData name="Yang Ou" userId="223bedba-f607-4ceb-b373-03e91a50c55f" providerId="ADAL" clId="{4484F032-1AC5-445E-979C-DB55D2C686D8}" dt="2019-04-25T08:23:04.561" v="1855" actId="207"/>
          <ac:graphicFrameMkLst>
            <pc:docMk/>
            <pc:sldMk cId="127313038" sldId="10061"/>
            <ac:graphicFrameMk id="11" creationId="{52C52B8C-C289-413B-B27E-7EA06EB565B0}"/>
          </ac:graphicFrameMkLst>
        </pc:graphicFrameChg>
        <pc:picChg chg="add mod">
          <ac:chgData name="Yang Ou" userId="223bedba-f607-4ceb-b373-03e91a50c55f" providerId="ADAL" clId="{4484F032-1AC5-445E-979C-DB55D2C686D8}" dt="2019-04-25T07:31:13.210" v="1657" actId="14100"/>
          <ac:picMkLst>
            <pc:docMk/>
            <pc:sldMk cId="127313038" sldId="10061"/>
            <ac:picMk id="6" creationId="{58162154-B9FA-4361-9C70-B7618746DB2F}"/>
          </ac:picMkLst>
        </pc:picChg>
        <pc:picChg chg="del">
          <ac:chgData name="Yang Ou" userId="223bedba-f607-4ceb-b373-03e91a50c55f" providerId="ADAL" clId="{4484F032-1AC5-445E-979C-DB55D2C686D8}" dt="2019-04-25T07:30:46.030" v="1653" actId="478"/>
          <ac:picMkLst>
            <pc:docMk/>
            <pc:sldMk cId="127313038" sldId="10061"/>
            <ac:picMk id="7" creationId="{C8B81C4F-288E-4D91-BE98-43C6450F6BB2}"/>
          </ac:picMkLst>
        </pc:picChg>
        <pc:picChg chg="add mod">
          <ac:chgData name="Yang Ou" userId="223bedba-f607-4ceb-b373-03e91a50c55f" providerId="ADAL" clId="{4484F032-1AC5-445E-979C-DB55D2C686D8}" dt="2019-04-25T07:31:13.210" v="1657" actId="14100"/>
          <ac:picMkLst>
            <pc:docMk/>
            <pc:sldMk cId="127313038" sldId="10061"/>
            <ac:picMk id="8" creationId="{67AECC86-4BF5-4FB2-B542-70D68BD67FDD}"/>
          </ac:picMkLst>
        </pc:picChg>
      </pc:sldChg>
      <pc:sldChg chg="addSp delSp modSp add">
        <pc:chgData name="Yang Ou" userId="223bedba-f607-4ceb-b373-03e91a50c55f" providerId="ADAL" clId="{4484F032-1AC5-445E-979C-DB55D2C686D8}" dt="2019-04-25T08:23:00.223" v="1854" actId="478"/>
        <pc:sldMkLst>
          <pc:docMk/>
          <pc:sldMk cId="50884639" sldId="10062"/>
        </pc:sldMkLst>
        <pc:spChg chg="mod">
          <ac:chgData name="Yang Ou" userId="223bedba-f607-4ceb-b373-03e91a50c55f" providerId="ADAL" clId="{4484F032-1AC5-445E-979C-DB55D2C686D8}" dt="2019-04-25T07:34:03.645" v="1668"/>
          <ac:spMkLst>
            <pc:docMk/>
            <pc:sldMk cId="50884639" sldId="10062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43:13.910" v="1691" actId="14100"/>
          <ac:spMkLst>
            <pc:docMk/>
            <pc:sldMk cId="50884639" sldId="10062"/>
            <ac:spMk id="10" creationId="{433F6561-8903-47E1-9D2A-B00853BFD2F2}"/>
          </ac:spMkLst>
        </pc:spChg>
        <pc:graphicFrameChg chg="mod modGraphic">
          <ac:chgData name="Yang Ou" userId="223bedba-f607-4ceb-b373-03e91a50c55f" providerId="ADAL" clId="{4484F032-1AC5-445E-979C-DB55D2C686D8}" dt="2019-04-25T08:22:58.562" v="1853" actId="207"/>
          <ac:graphicFrameMkLst>
            <pc:docMk/>
            <pc:sldMk cId="50884639" sldId="10062"/>
            <ac:graphicFrameMk id="11" creationId="{52C52B8C-C289-413B-B27E-7EA06EB565B0}"/>
          </ac:graphicFrameMkLst>
        </pc:graphicFrameChg>
        <pc:picChg chg="add del mod">
          <ac:chgData name="Yang Ou" userId="223bedba-f607-4ceb-b373-03e91a50c55f" providerId="ADAL" clId="{4484F032-1AC5-445E-979C-DB55D2C686D8}" dt="2019-04-25T08:23:00.223" v="1854" actId="478"/>
          <ac:picMkLst>
            <pc:docMk/>
            <pc:sldMk cId="50884639" sldId="10062"/>
            <ac:picMk id="3" creationId="{D1622ED3-3938-4E5A-B0E4-FE06BC2AAFAC}"/>
          </ac:picMkLst>
        </pc:picChg>
        <pc:picChg chg="del">
          <ac:chgData name="Yang Ou" userId="223bedba-f607-4ceb-b373-03e91a50c55f" providerId="ADAL" clId="{4484F032-1AC5-445E-979C-DB55D2C686D8}" dt="2019-04-25T07:42:00.789" v="1685" actId="478"/>
          <ac:picMkLst>
            <pc:docMk/>
            <pc:sldMk cId="50884639" sldId="10062"/>
            <ac:picMk id="6" creationId="{58162154-B9FA-4361-9C70-B7618746DB2F}"/>
          </ac:picMkLst>
        </pc:picChg>
        <pc:picChg chg="add mod">
          <ac:chgData name="Yang Ou" userId="223bedba-f607-4ceb-b373-03e91a50c55f" providerId="ADAL" clId="{4484F032-1AC5-445E-979C-DB55D2C686D8}" dt="2019-04-25T07:43:18.502" v="1693" actId="1076"/>
          <ac:picMkLst>
            <pc:docMk/>
            <pc:sldMk cId="50884639" sldId="10062"/>
            <ac:picMk id="7" creationId="{4DC0C469-2B2E-4945-BEE7-B35020563AA8}"/>
          </ac:picMkLst>
        </pc:picChg>
        <pc:picChg chg="del">
          <ac:chgData name="Yang Ou" userId="223bedba-f607-4ceb-b373-03e91a50c55f" providerId="ADAL" clId="{4484F032-1AC5-445E-979C-DB55D2C686D8}" dt="2019-04-25T07:42:00.789" v="1685" actId="478"/>
          <ac:picMkLst>
            <pc:docMk/>
            <pc:sldMk cId="50884639" sldId="10062"/>
            <ac:picMk id="8" creationId="{67AECC86-4BF5-4FB2-B542-70D68BD67FDD}"/>
          </ac:picMkLst>
        </pc:picChg>
      </pc:sldChg>
      <pc:sldChg chg="modSp add">
        <pc:chgData name="Yang Ou" userId="223bedba-f607-4ceb-b373-03e91a50c55f" providerId="ADAL" clId="{4484F032-1AC5-445E-979C-DB55D2C686D8}" dt="2019-04-25T07:45:23.243" v="1717" actId="1076"/>
        <pc:sldMkLst>
          <pc:docMk/>
          <pc:sldMk cId="865507984" sldId="10063"/>
        </pc:sldMkLst>
        <pc:spChg chg="mod">
          <ac:chgData name="Yang Ou" userId="223bedba-f607-4ceb-b373-03e91a50c55f" providerId="ADAL" clId="{4484F032-1AC5-445E-979C-DB55D2C686D8}" dt="2019-04-25T07:44:23.556" v="1706" actId="20577"/>
          <ac:spMkLst>
            <pc:docMk/>
            <pc:sldMk cId="865507984" sldId="10063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44:27.825" v="1707" actId="1076"/>
          <ac:spMkLst>
            <pc:docMk/>
            <pc:sldMk cId="865507984" sldId="10063"/>
            <ac:spMk id="5" creationId="{145D031B-2DAE-400E-B949-3E458AF8E8B4}"/>
          </ac:spMkLst>
        </pc:spChg>
        <pc:spChg chg="mod">
          <ac:chgData name="Yang Ou" userId="223bedba-f607-4ceb-b373-03e91a50c55f" providerId="ADAL" clId="{4484F032-1AC5-445E-979C-DB55D2C686D8}" dt="2019-04-25T07:45:23.243" v="1717" actId="1076"/>
          <ac:spMkLst>
            <pc:docMk/>
            <pc:sldMk cId="865507984" sldId="10063"/>
            <ac:spMk id="29" creationId="{ECAF46EE-3F13-45B4-A713-897C33A4BA51}"/>
          </ac:spMkLst>
        </pc:spChg>
      </pc:sldChg>
      <pc:sldChg chg="add del">
        <pc:chgData name="Yang Ou" userId="223bedba-f607-4ceb-b373-03e91a50c55f" providerId="ADAL" clId="{4484F032-1AC5-445E-979C-DB55D2C686D8}" dt="2019-04-25T07:44:13.037" v="1701"/>
        <pc:sldMkLst>
          <pc:docMk/>
          <pc:sldMk cId="895192793" sldId="10063"/>
        </pc:sldMkLst>
      </pc:sldChg>
      <pc:sldChg chg="add del ord">
        <pc:chgData name="Yang Ou" userId="223bedba-f607-4ceb-b373-03e91a50c55f" providerId="ADAL" clId="{4484F032-1AC5-445E-979C-DB55D2C686D8}" dt="2019-04-25T07:44:09.287" v="1699"/>
        <pc:sldMkLst>
          <pc:docMk/>
          <pc:sldMk cId="3848700657" sldId="10063"/>
        </pc:sldMkLst>
      </pc:sldChg>
      <pc:sldChg chg="modSp add">
        <pc:chgData name="Yang Ou" userId="223bedba-f607-4ceb-b373-03e91a50c55f" providerId="ADAL" clId="{4484F032-1AC5-445E-979C-DB55D2C686D8}" dt="2019-04-25T07:46:50.767" v="1735" actId="15"/>
        <pc:sldMkLst>
          <pc:docMk/>
          <pc:sldMk cId="2332796750" sldId="10064"/>
        </pc:sldMkLst>
        <pc:spChg chg="mod">
          <ac:chgData name="Yang Ou" userId="223bedba-f607-4ceb-b373-03e91a50c55f" providerId="ADAL" clId="{4484F032-1AC5-445E-979C-DB55D2C686D8}" dt="2019-04-25T07:45:41.423" v="1725"/>
          <ac:spMkLst>
            <pc:docMk/>
            <pc:sldMk cId="2332796750" sldId="10064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45:40.078" v="1723"/>
          <ac:spMkLst>
            <pc:docMk/>
            <pc:sldMk cId="2332796750" sldId="10064"/>
            <ac:spMk id="5" creationId="{145D031B-2DAE-400E-B949-3E458AF8E8B4}"/>
          </ac:spMkLst>
        </pc:spChg>
        <pc:spChg chg="mod">
          <ac:chgData name="Yang Ou" userId="223bedba-f607-4ceb-b373-03e91a50c55f" providerId="ADAL" clId="{4484F032-1AC5-445E-979C-DB55D2C686D8}" dt="2019-04-25T07:46:50.767" v="1735" actId="15"/>
          <ac:spMkLst>
            <pc:docMk/>
            <pc:sldMk cId="2332796750" sldId="10064"/>
            <ac:spMk id="29" creationId="{ECAF46EE-3F13-45B4-A713-897C33A4BA51}"/>
          </ac:spMkLst>
        </pc:spChg>
      </pc:sldChg>
      <pc:sldChg chg="modSp add">
        <pc:chgData name="Yang Ou" userId="223bedba-f607-4ceb-b373-03e91a50c55f" providerId="ADAL" clId="{4484F032-1AC5-445E-979C-DB55D2C686D8}" dt="2019-04-25T07:47:26.487" v="1746" actId="15"/>
        <pc:sldMkLst>
          <pc:docMk/>
          <pc:sldMk cId="4246960059" sldId="10065"/>
        </pc:sldMkLst>
        <pc:spChg chg="mod">
          <ac:chgData name="Yang Ou" userId="223bedba-f607-4ceb-b373-03e91a50c55f" providerId="ADAL" clId="{4484F032-1AC5-445E-979C-DB55D2C686D8}" dt="2019-04-25T07:47:13.629" v="1742" actId="20577"/>
          <ac:spMkLst>
            <pc:docMk/>
            <pc:sldMk cId="4246960059" sldId="10065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47:12.451" v="1741"/>
          <ac:spMkLst>
            <pc:docMk/>
            <pc:sldMk cId="4246960059" sldId="10065"/>
            <ac:spMk id="5" creationId="{145D031B-2DAE-400E-B949-3E458AF8E8B4}"/>
          </ac:spMkLst>
        </pc:spChg>
        <pc:spChg chg="mod">
          <ac:chgData name="Yang Ou" userId="223bedba-f607-4ceb-b373-03e91a50c55f" providerId="ADAL" clId="{4484F032-1AC5-445E-979C-DB55D2C686D8}" dt="2019-04-25T07:47:26.487" v="1746" actId="15"/>
          <ac:spMkLst>
            <pc:docMk/>
            <pc:sldMk cId="4246960059" sldId="10065"/>
            <ac:spMk id="29" creationId="{ECAF46EE-3F13-45B4-A713-897C33A4BA51}"/>
          </ac:spMkLst>
        </pc:spChg>
      </pc:sldChg>
      <pc:sldChg chg="addSp delSp modSp add mod delAnim modAnim">
        <pc:chgData name="Yang Ou" userId="223bedba-f607-4ceb-b373-03e91a50c55f" providerId="ADAL" clId="{4484F032-1AC5-445E-979C-DB55D2C686D8}" dt="2019-04-25T09:24:40.531" v="2058" actId="478"/>
        <pc:sldMkLst>
          <pc:docMk/>
          <pc:sldMk cId="985913883" sldId="10066"/>
        </pc:sldMkLst>
        <pc:spChg chg="mod">
          <ac:chgData name="Yang Ou" userId="223bedba-f607-4ceb-b373-03e91a50c55f" providerId="ADAL" clId="{4484F032-1AC5-445E-979C-DB55D2C686D8}" dt="2019-04-25T07:47:45.037" v="1751"/>
          <ac:spMkLst>
            <pc:docMk/>
            <pc:sldMk cId="985913883" sldId="10066"/>
            <ac:spMk id="2" creationId="{9FAAFFDF-F962-BC4A-97AC-714A4EF1B1D5}"/>
          </ac:spMkLst>
        </pc:spChg>
        <pc:spChg chg="del">
          <ac:chgData name="Yang Ou" userId="223bedba-f607-4ceb-b373-03e91a50c55f" providerId="ADAL" clId="{4484F032-1AC5-445E-979C-DB55D2C686D8}" dt="2019-04-25T07:47:46.211" v="1752" actId="478"/>
          <ac:spMkLst>
            <pc:docMk/>
            <pc:sldMk cId="985913883" sldId="10066"/>
            <ac:spMk id="5" creationId="{145D031B-2DAE-400E-B949-3E458AF8E8B4}"/>
          </ac:spMkLst>
        </pc:spChg>
        <pc:spChg chg="add del mod">
          <ac:chgData name="Yang Ou" userId="223bedba-f607-4ceb-b373-03e91a50c55f" providerId="ADAL" clId="{4484F032-1AC5-445E-979C-DB55D2C686D8}" dt="2019-04-25T08:38:20.158" v="1909" actId="478"/>
          <ac:spMkLst>
            <pc:docMk/>
            <pc:sldMk cId="985913883" sldId="10066"/>
            <ac:spMk id="6" creationId="{EF535B41-60B8-45F2-9D78-A9969F34F175}"/>
          </ac:spMkLst>
        </pc:spChg>
        <pc:spChg chg="add mod">
          <ac:chgData name="Yang Ou" userId="223bedba-f607-4ceb-b373-03e91a50c55f" providerId="ADAL" clId="{4484F032-1AC5-445E-979C-DB55D2C686D8}" dt="2019-04-25T09:18:24.451" v="2032" actId="164"/>
          <ac:spMkLst>
            <pc:docMk/>
            <pc:sldMk cId="985913883" sldId="10066"/>
            <ac:spMk id="7" creationId="{98478A45-71B7-4F4F-8DC7-90242E9FC6CB}"/>
          </ac:spMkLst>
        </pc:spChg>
        <pc:spChg chg="add mod ord">
          <ac:chgData name="Yang Ou" userId="223bedba-f607-4ceb-b373-03e91a50c55f" providerId="ADAL" clId="{4484F032-1AC5-445E-979C-DB55D2C686D8}" dt="2019-04-25T09:15:11.706" v="1994" actId="167"/>
          <ac:spMkLst>
            <pc:docMk/>
            <pc:sldMk cId="985913883" sldId="10066"/>
            <ac:spMk id="8" creationId="{29558CCF-0A11-4BC0-9C54-242233620190}"/>
          </ac:spMkLst>
        </pc:spChg>
        <pc:spChg chg="add del mod">
          <ac:chgData name="Yang Ou" userId="223bedba-f607-4ceb-b373-03e91a50c55f" providerId="ADAL" clId="{4484F032-1AC5-445E-979C-DB55D2C686D8}" dt="2019-04-25T08:16:36.449" v="1817" actId="478"/>
          <ac:spMkLst>
            <pc:docMk/>
            <pc:sldMk cId="985913883" sldId="10066"/>
            <ac:spMk id="18" creationId="{4BC97F74-D5B8-499F-BFC8-E57BF19B888D}"/>
          </ac:spMkLst>
        </pc:spChg>
        <pc:spChg chg="add del mod">
          <ac:chgData name="Yang Ou" userId="223bedba-f607-4ceb-b373-03e91a50c55f" providerId="ADAL" clId="{4484F032-1AC5-445E-979C-DB55D2C686D8}" dt="2019-04-25T09:15:31.698" v="2000" actId="478"/>
          <ac:spMkLst>
            <pc:docMk/>
            <pc:sldMk cId="985913883" sldId="10066"/>
            <ac:spMk id="19" creationId="{E9440E61-75DF-4BB8-8D22-6D469E033A75}"/>
          </ac:spMkLst>
        </pc:spChg>
        <pc:spChg chg="add del mod">
          <ac:chgData name="Yang Ou" userId="223bedba-f607-4ceb-b373-03e91a50c55f" providerId="ADAL" clId="{4484F032-1AC5-445E-979C-DB55D2C686D8}" dt="2019-04-25T09:15:31.698" v="2000" actId="478"/>
          <ac:spMkLst>
            <pc:docMk/>
            <pc:sldMk cId="985913883" sldId="10066"/>
            <ac:spMk id="20" creationId="{2214F087-039F-43B6-BFA7-AD1ED4FC5FF9}"/>
          </ac:spMkLst>
        </pc:spChg>
        <pc:spChg chg="add del">
          <ac:chgData name="Yang Ou" userId="223bedba-f607-4ceb-b373-03e91a50c55f" providerId="ADAL" clId="{4484F032-1AC5-445E-979C-DB55D2C686D8}" dt="2019-04-25T08:38:49.183" v="1911"/>
          <ac:spMkLst>
            <pc:docMk/>
            <pc:sldMk cId="985913883" sldId="10066"/>
            <ac:spMk id="27" creationId="{08AC7698-57E6-4084-A95E-CB62AFB6318A}"/>
          </ac:spMkLst>
        </pc:spChg>
        <pc:spChg chg="add del">
          <ac:chgData name="Yang Ou" userId="223bedba-f607-4ceb-b373-03e91a50c55f" providerId="ADAL" clId="{4484F032-1AC5-445E-979C-DB55D2C686D8}" dt="2019-04-25T08:24:59.453" v="1863"/>
          <ac:spMkLst>
            <pc:docMk/>
            <pc:sldMk cId="985913883" sldId="10066"/>
            <ac:spMk id="27" creationId="{232B3002-446D-46FD-9C62-E07F4B75C7ED}"/>
          </ac:spMkLst>
        </pc:spChg>
        <pc:spChg chg="add mod">
          <ac:chgData name="Yang Ou" userId="223bedba-f607-4ceb-b373-03e91a50c55f" providerId="ADAL" clId="{4484F032-1AC5-445E-979C-DB55D2C686D8}" dt="2019-04-25T09:17:59.437" v="2028" actId="207"/>
          <ac:spMkLst>
            <pc:docMk/>
            <pc:sldMk cId="985913883" sldId="10066"/>
            <ac:spMk id="28" creationId="{967CDAD4-0F42-4A9A-A14D-7542BEB537CE}"/>
          </ac:spMkLst>
        </pc:spChg>
        <pc:spChg chg="add del mod">
          <ac:chgData name="Yang Ou" userId="223bedba-f607-4ceb-b373-03e91a50c55f" providerId="ADAL" clId="{4484F032-1AC5-445E-979C-DB55D2C686D8}" dt="2019-04-25T08:26:24.759" v="1890" actId="478"/>
          <ac:spMkLst>
            <pc:docMk/>
            <pc:sldMk cId="985913883" sldId="10066"/>
            <ac:spMk id="28" creationId="{DD242529-2A02-4189-8E6A-828F63D4B237}"/>
          </ac:spMkLst>
        </pc:spChg>
        <pc:spChg chg="mod">
          <ac:chgData name="Yang Ou" userId="223bedba-f607-4ceb-b373-03e91a50c55f" providerId="ADAL" clId="{4484F032-1AC5-445E-979C-DB55D2C686D8}" dt="2019-04-25T08:41:14.349" v="1933" actId="1076"/>
          <ac:spMkLst>
            <pc:docMk/>
            <pc:sldMk cId="985913883" sldId="10066"/>
            <ac:spMk id="29" creationId="{ECAF46EE-3F13-45B4-A713-897C33A4BA51}"/>
          </ac:spMkLst>
        </pc:spChg>
        <pc:spChg chg="add mod">
          <ac:chgData name="Yang Ou" userId="223bedba-f607-4ceb-b373-03e91a50c55f" providerId="ADAL" clId="{4484F032-1AC5-445E-979C-DB55D2C686D8}" dt="2019-04-25T08:39:24.037" v="1931" actId="571"/>
          <ac:spMkLst>
            <pc:docMk/>
            <pc:sldMk cId="985913883" sldId="10066"/>
            <ac:spMk id="30" creationId="{9682BC07-838B-4D90-A319-934A396EC54E}"/>
          </ac:spMkLst>
        </pc:spChg>
        <pc:spChg chg="add mod">
          <ac:chgData name="Yang Ou" userId="223bedba-f607-4ceb-b373-03e91a50c55f" providerId="ADAL" clId="{4484F032-1AC5-445E-979C-DB55D2C686D8}" dt="2019-04-25T08:39:24.037" v="1931" actId="571"/>
          <ac:spMkLst>
            <pc:docMk/>
            <pc:sldMk cId="985913883" sldId="10066"/>
            <ac:spMk id="31" creationId="{F2FE04DF-309C-4465-98B7-CE96A59EB68B}"/>
          </ac:spMkLst>
        </pc:spChg>
        <pc:spChg chg="mod">
          <ac:chgData name="Yang Ou" userId="223bedba-f607-4ceb-b373-03e91a50c55f" providerId="ADAL" clId="{4484F032-1AC5-445E-979C-DB55D2C686D8}" dt="2019-04-25T09:22:22.979" v="2049" actId="113"/>
          <ac:spMkLst>
            <pc:docMk/>
            <pc:sldMk cId="985913883" sldId="10066"/>
            <ac:spMk id="35" creationId="{CBBC3669-2B2A-48C0-AD2B-517948B92C9D}"/>
          </ac:spMkLst>
        </pc:spChg>
        <pc:spChg chg="mod">
          <ac:chgData name="Yang Ou" userId="223bedba-f607-4ceb-b373-03e91a50c55f" providerId="ADAL" clId="{4484F032-1AC5-445E-979C-DB55D2C686D8}" dt="2019-04-25T09:22:26.929" v="2051" actId="207"/>
          <ac:spMkLst>
            <pc:docMk/>
            <pc:sldMk cId="985913883" sldId="10066"/>
            <ac:spMk id="43" creationId="{08E76034-7C49-4C84-8745-9127E849F5C9}"/>
          </ac:spMkLst>
        </pc:spChg>
        <pc:spChg chg="mod">
          <ac:chgData name="Yang Ou" userId="223bedba-f607-4ceb-b373-03e91a50c55f" providerId="ADAL" clId="{4484F032-1AC5-445E-979C-DB55D2C686D8}" dt="2019-04-25T09:22:29.797" v="2053" actId="207"/>
          <ac:spMkLst>
            <pc:docMk/>
            <pc:sldMk cId="985913883" sldId="10066"/>
            <ac:spMk id="48" creationId="{24C90873-E081-46A1-9083-4B7D2146867B}"/>
          </ac:spMkLst>
        </pc:spChg>
        <pc:spChg chg="mod">
          <ac:chgData name="Yang Ou" userId="223bedba-f607-4ceb-b373-03e91a50c55f" providerId="ADAL" clId="{4484F032-1AC5-445E-979C-DB55D2C686D8}" dt="2019-04-25T09:22:32.532" v="2055" actId="207"/>
          <ac:spMkLst>
            <pc:docMk/>
            <pc:sldMk cId="985913883" sldId="10066"/>
            <ac:spMk id="52" creationId="{8E71DFBE-9951-4E50-BE90-439732BAC4F0}"/>
          </ac:spMkLst>
        </pc:spChg>
        <pc:spChg chg="add mod">
          <ac:chgData name="Yang Ou" userId="223bedba-f607-4ceb-b373-03e91a50c55f" providerId="ADAL" clId="{4484F032-1AC5-445E-979C-DB55D2C686D8}" dt="2019-04-25T09:18:26.132" v="2033" actId="164"/>
          <ac:spMkLst>
            <pc:docMk/>
            <pc:sldMk cId="985913883" sldId="10066"/>
            <ac:spMk id="55" creationId="{866D24D9-F747-474E-9793-3C5BBFA07586}"/>
          </ac:spMkLst>
        </pc:spChg>
        <pc:spChg chg="add mod">
          <ac:chgData name="Yang Ou" userId="223bedba-f607-4ceb-b373-03e91a50c55f" providerId="ADAL" clId="{4484F032-1AC5-445E-979C-DB55D2C686D8}" dt="2019-04-25T09:18:29.523" v="2034" actId="164"/>
          <ac:spMkLst>
            <pc:docMk/>
            <pc:sldMk cId="985913883" sldId="10066"/>
            <ac:spMk id="56" creationId="{B008B0E9-4FF8-445F-A001-343FD3BEAD2D}"/>
          </ac:spMkLst>
        </pc:spChg>
        <pc:spChg chg="add mod">
          <ac:chgData name="Yang Ou" userId="223bedba-f607-4ceb-b373-03e91a50c55f" providerId="ADAL" clId="{4484F032-1AC5-445E-979C-DB55D2C686D8}" dt="2019-04-25T09:18:31.388" v="2035" actId="164"/>
          <ac:spMkLst>
            <pc:docMk/>
            <pc:sldMk cId="985913883" sldId="10066"/>
            <ac:spMk id="57" creationId="{533D45DE-2492-4486-BAA3-8A6F724C45E0}"/>
          </ac:spMkLst>
        </pc:spChg>
        <pc:spChg chg="add mod">
          <ac:chgData name="Yang Ou" userId="223bedba-f607-4ceb-b373-03e91a50c55f" providerId="ADAL" clId="{4484F032-1AC5-445E-979C-DB55D2C686D8}" dt="2019-04-25T09:14:33.301" v="1979" actId="571"/>
          <ac:spMkLst>
            <pc:docMk/>
            <pc:sldMk cId="985913883" sldId="10066"/>
            <ac:spMk id="58" creationId="{3FAE311E-9D19-454D-945A-4B23D4322C29}"/>
          </ac:spMkLst>
        </pc:spChg>
        <pc:spChg chg="add mod">
          <ac:chgData name="Yang Ou" userId="223bedba-f607-4ceb-b373-03e91a50c55f" providerId="ADAL" clId="{4484F032-1AC5-445E-979C-DB55D2C686D8}" dt="2019-04-25T09:14:36.636" v="1981" actId="571"/>
          <ac:spMkLst>
            <pc:docMk/>
            <pc:sldMk cId="985913883" sldId="10066"/>
            <ac:spMk id="63" creationId="{F7346351-B8E6-4EBF-93E7-63E36A262BB8}"/>
          </ac:spMkLst>
        </pc:spChg>
        <pc:spChg chg="add mod">
          <ac:chgData name="Yang Ou" userId="223bedba-f607-4ceb-b373-03e91a50c55f" providerId="ADAL" clId="{4484F032-1AC5-445E-979C-DB55D2C686D8}" dt="2019-04-25T09:14:36.636" v="1981" actId="571"/>
          <ac:spMkLst>
            <pc:docMk/>
            <pc:sldMk cId="985913883" sldId="10066"/>
            <ac:spMk id="64" creationId="{903CD142-7925-4EDC-AF59-67BB8F210471}"/>
          </ac:spMkLst>
        </pc:spChg>
        <pc:spChg chg="mod">
          <ac:chgData name="Yang Ou" userId="223bedba-f607-4ceb-b373-03e91a50c55f" providerId="ADAL" clId="{4484F032-1AC5-445E-979C-DB55D2C686D8}" dt="2019-04-25T09:22:35.236" v="2057" actId="207"/>
          <ac:spMkLst>
            <pc:docMk/>
            <pc:sldMk cId="985913883" sldId="10066"/>
            <ac:spMk id="66" creationId="{E8632DA8-F0CF-4700-AF28-2BCD4C3CAFAB}"/>
          </ac:spMkLst>
        </pc:spChg>
        <pc:spChg chg="mod">
          <ac:chgData name="Yang Ou" userId="223bedba-f607-4ceb-b373-03e91a50c55f" providerId="ADAL" clId="{4484F032-1AC5-445E-979C-DB55D2C686D8}" dt="2019-04-25T09:18:16.381" v="2031" actId="207"/>
          <ac:spMkLst>
            <pc:docMk/>
            <pc:sldMk cId="985913883" sldId="10066"/>
            <ac:spMk id="68" creationId="{0E88F6B3-D76B-4EE6-9FBF-98ECC02C8188}"/>
          </ac:spMkLst>
        </pc:spChg>
        <pc:spChg chg="add mod">
          <ac:chgData name="Yang Ou" userId="223bedba-f607-4ceb-b373-03e91a50c55f" providerId="ADAL" clId="{4484F032-1AC5-445E-979C-DB55D2C686D8}" dt="2019-04-25T09:18:32.915" v="2036" actId="164"/>
          <ac:spMkLst>
            <pc:docMk/>
            <pc:sldMk cId="985913883" sldId="10066"/>
            <ac:spMk id="69" creationId="{F2B0402D-DED3-4240-829A-9F628106FDE7}"/>
          </ac:spMkLst>
        </pc:spChg>
        <pc:spChg chg="add del mod">
          <ac:chgData name="Yang Ou" userId="223bedba-f607-4ceb-b373-03e91a50c55f" providerId="ADAL" clId="{4484F032-1AC5-445E-979C-DB55D2C686D8}" dt="2019-04-25T09:15:04.319" v="1990" actId="478"/>
          <ac:spMkLst>
            <pc:docMk/>
            <pc:sldMk cId="985913883" sldId="10066"/>
            <ac:spMk id="70" creationId="{E38769EF-BF09-42D7-B8F7-6593B28DE46E}"/>
          </ac:spMkLst>
        </pc:spChg>
        <pc:spChg chg="add del">
          <ac:chgData name="Yang Ou" userId="223bedba-f607-4ceb-b373-03e91a50c55f" providerId="ADAL" clId="{4484F032-1AC5-445E-979C-DB55D2C686D8}" dt="2019-04-25T09:16:38.987" v="2011"/>
          <ac:spMkLst>
            <pc:docMk/>
            <pc:sldMk cId="985913883" sldId="10066"/>
            <ac:spMk id="71" creationId="{BCECB1D1-3DE6-43E1-A978-49F0F96B3350}"/>
          </ac:spMkLst>
        </pc:spChg>
        <pc:spChg chg="add del mod">
          <ac:chgData name="Yang Ou" userId="223bedba-f607-4ceb-b373-03e91a50c55f" providerId="ADAL" clId="{4484F032-1AC5-445E-979C-DB55D2C686D8}" dt="2019-04-25T09:17:59.793" v="2030"/>
          <ac:spMkLst>
            <pc:docMk/>
            <pc:sldMk cId="985913883" sldId="10066"/>
            <ac:spMk id="72" creationId="{67BEC7F1-09B3-4801-9B04-037931E9BA50}"/>
          </ac:spMkLst>
        </pc:spChg>
        <pc:spChg chg="add mod">
          <ac:chgData name="Yang Ou" userId="223bedba-f607-4ceb-b373-03e91a50c55f" providerId="ADAL" clId="{4484F032-1AC5-445E-979C-DB55D2C686D8}" dt="2019-04-25T09:17:35.415" v="2018" actId="571"/>
          <ac:spMkLst>
            <pc:docMk/>
            <pc:sldMk cId="985913883" sldId="10066"/>
            <ac:spMk id="73" creationId="{C9B59D76-33B7-48D3-BD84-98399AA245FA}"/>
          </ac:spMkLst>
        </pc:spChg>
        <pc:spChg chg="add mod">
          <ac:chgData name="Yang Ou" userId="223bedba-f607-4ceb-b373-03e91a50c55f" providerId="ADAL" clId="{4484F032-1AC5-445E-979C-DB55D2C686D8}" dt="2019-04-25T09:17:35.415" v="2018" actId="571"/>
          <ac:spMkLst>
            <pc:docMk/>
            <pc:sldMk cId="985913883" sldId="10066"/>
            <ac:spMk id="74" creationId="{1188FCCB-A77B-4FD3-83CC-3BE5AA5880EA}"/>
          </ac:spMkLst>
        </pc:spChg>
        <pc:spChg chg="add mod">
          <ac:chgData name="Yang Ou" userId="223bedba-f607-4ceb-b373-03e91a50c55f" providerId="ADAL" clId="{4484F032-1AC5-445E-979C-DB55D2C686D8}" dt="2019-04-25T09:17:52.328" v="2026" actId="1076"/>
          <ac:spMkLst>
            <pc:docMk/>
            <pc:sldMk cId="985913883" sldId="10066"/>
            <ac:spMk id="75" creationId="{0FA455DF-C543-4AA6-AEE8-93684F5B9938}"/>
          </ac:spMkLst>
        </pc:spChg>
        <pc:grpChg chg="add del mod">
          <ac:chgData name="Yang Ou" userId="223bedba-f607-4ceb-b373-03e91a50c55f" providerId="ADAL" clId="{4484F032-1AC5-445E-979C-DB55D2C686D8}" dt="2019-04-25T09:24:40.531" v="2058" actId="478"/>
          <ac:grpSpMkLst>
            <pc:docMk/>
            <pc:sldMk cId="985913883" sldId="10066"/>
            <ac:grpSpMk id="11" creationId="{2721481E-49F5-48D5-AD52-73FCDD030105}"/>
          </ac:grpSpMkLst>
        </pc:grpChg>
        <pc:grpChg chg="add mod">
          <ac:chgData name="Yang Ou" userId="223bedba-f607-4ceb-b373-03e91a50c55f" providerId="ADAL" clId="{4484F032-1AC5-445E-979C-DB55D2C686D8}" dt="2019-04-25T09:18:24.451" v="2032" actId="164"/>
          <ac:grpSpMkLst>
            <pc:docMk/>
            <pc:sldMk cId="985913883" sldId="10066"/>
            <ac:grpSpMk id="21" creationId="{5854C211-E251-48F8-B694-8B085949F8E6}"/>
          </ac:grpSpMkLst>
        </pc:grpChg>
        <pc:grpChg chg="add mod">
          <ac:chgData name="Yang Ou" userId="223bedba-f607-4ceb-b373-03e91a50c55f" providerId="ADAL" clId="{4484F032-1AC5-445E-979C-DB55D2C686D8}" dt="2019-04-25T09:18:26.132" v="2033" actId="164"/>
          <ac:grpSpMkLst>
            <pc:docMk/>
            <pc:sldMk cId="985913883" sldId="10066"/>
            <ac:grpSpMk id="22" creationId="{31CDAB74-FEF7-428F-A589-D03E95BA4A92}"/>
          </ac:grpSpMkLst>
        </pc:grpChg>
        <pc:grpChg chg="add del">
          <ac:chgData name="Yang Ou" userId="223bedba-f607-4ceb-b373-03e91a50c55f" providerId="ADAL" clId="{4484F032-1AC5-445E-979C-DB55D2C686D8}" dt="2019-04-25T08:25:20.363" v="1869"/>
          <ac:grpSpMkLst>
            <pc:docMk/>
            <pc:sldMk cId="985913883" sldId="10066"/>
            <ac:grpSpMk id="30" creationId="{508BA3FA-E908-47A3-915E-4DE8393A11CB}"/>
          </ac:grpSpMkLst>
        </pc:grpChg>
        <pc:grpChg chg="add mod">
          <ac:chgData name="Yang Ou" userId="223bedba-f607-4ceb-b373-03e91a50c55f" providerId="ADAL" clId="{4484F032-1AC5-445E-979C-DB55D2C686D8}" dt="2019-04-25T08:39:24.037" v="1931" actId="571"/>
          <ac:grpSpMkLst>
            <pc:docMk/>
            <pc:sldMk cId="985913883" sldId="10066"/>
            <ac:grpSpMk id="32" creationId="{F6613973-887A-4848-B726-54685B55A8FC}"/>
          </ac:grpSpMkLst>
        </pc:grpChg>
        <pc:grpChg chg="add mod">
          <ac:chgData name="Yang Ou" userId="223bedba-f607-4ceb-b373-03e91a50c55f" providerId="ADAL" clId="{4484F032-1AC5-445E-979C-DB55D2C686D8}" dt="2019-04-25T09:18:24.451" v="2032" actId="164"/>
          <ac:grpSpMkLst>
            <pc:docMk/>
            <pc:sldMk cId="985913883" sldId="10066"/>
            <ac:grpSpMk id="34" creationId="{856443CC-6D10-406F-9F7A-148804C8578D}"/>
          </ac:grpSpMkLst>
        </pc:grpChg>
        <pc:grpChg chg="add mod">
          <ac:chgData name="Yang Ou" userId="223bedba-f607-4ceb-b373-03e91a50c55f" providerId="ADAL" clId="{4484F032-1AC5-445E-979C-DB55D2C686D8}" dt="2019-04-25T09:18:26.132" v="2033" actId="164"/>
          <ac:grpSpMkLst>
            <pc:docMk/>
            <pc:sldMk cId="985913883" sldId="10066"/>
            <ac:grpSpMk id="42" creationId="{066A6327-3283-4228-B621-E845279D5291}"/>
          </ac:grpSpMkLst>
        </pc:grpChg>
        <pc:grpChg chg="add mod">
          <ac:chgData name="Yang Ou" userId="223bedba-f607-4ceb-b373-03e91a50c55f" providerId="ADAL" clId="{4484F032-1AC5-445E-979C-DB55D2C686D8}" dt="2019-04-25T09:18:29.523" v="2034" actId="164"/>
          <ac:grpSpMkLst>
            <pc:docMk/>
            <pc:sldMk cId="985913883" sldId="10066"/>
            <ac:grpSpMk id="47" creationId="{273A1327-3452-457F-9C59-653006F79C35}"/>
          </ac:grpSpMkLst>
        </pc:grpChg>
        <pc:grpChg chg="add mod">
          <ac:chgData name="Yang Ou" userId="223bedba-f607-4ceb-b373-03e91a50c55f" providerId="ADAL" clId="{4484F032-1AC5-445E-979C-DB55D2C686D8}" dt="2019-04-25T09:18:31.388" v="2035" actId="164"/>
          <ac:grpSpMkLst>
            <pc:docMk/>
            <pc:sldMk cId="985913883" sldId="10066"/>
            <ac:grpSpMk id="51" creationId="{FBD6D047-BBF6-4594-AFC0-5D7D6FEEA996}"/>
          </ac:grpSpMkLst>
        </pc:grpChg>
        <pc:grpChg chg="add mod">
          <ac:chgData name="Yang Ou" userId="223bedba-f607-4ceb-b373-03e91a50c55f" providerId="ADAL" clId="{4484F032-1AC5-445E-979C-DB55D2C686D8}" dt="2019-04-25T09:14:36.636" v="1981" actId="571"/>
          <ac:grpSpMkLst>
            <pc:docMk/>
            <pc:sldMk cId="985913883" sldId="10066"/>
            <ac:grpSpMk id="59" creationId="{C9B7B992-59BD-40C8-8E50-BE8B607D0E5D}"/>
          </ac:grpSpMkLst>
        </pc:grpChg>
        <pc:grpChg chg="add mod">
          <ac:chgData name="Yang Ou" userId="223bedba-f607-4ceb-b373-03e91a50c55f" providerId="ADAL" clId="{4484F032-1AC5-445E-979C-DB55D2C686D8}" dt="2019-04-25T09:18:32.915" v="2036" actId="164"/>
          <ac:grpSpMkLst>
            <pc:docMk/>
            <pc:sldMk cId="985913883" sldId="10066"/>
            <ac:grpSpMk id="65" creationId="{D0B008E1-0A42-46AF-A423-2A54FE235080}"/>
          </ac:grpSpMkLst>
        </pc:grpChg>
        <pc:grpChg chg="add mod">
          <ac:chgData name="Yang Ou" userId="223bedba-f607-4ceb-b373-03e91a50c55f" providerId="ADAL" clId="{4484F032-1AC5-445E-979C-DB55D2C686D8}" dt="2019-04-25T09:18:29.523" v="2034" actId="164"/>
          <ac:grpSpMkLst>
            <pc:docMk/>
            <pc:sldMk cId="985913883" sldId="10066"/>
            <ac:grpSpMk id="76" creationId="{A87036BC-C511-4097-B147-24049C496B95}"/>
          </ac:grpSpMkLst>
        </pc:grpChg>
        <pc:grpChg chg="add mod">
          <ac:chgData name="Yang Ou" userId="223bedba-f607-4ceb-b373-03e91a50c55f" providerId="ADAL" clId="{4484F032-1AC5-445E-979C-DB55D2C686D8}" dt="2019-04-25T09:18:31.388" v="2035" actId="164"/>
          <ac:grpSpMkLst>
            <pc:docMk/>
            <pc:sldMk cId="985913883" sldId="10066"/>
            <ac:grpSpMk id="77" creationId="{4908974B-1322-4EBE-B448-FFAF48612E77}"/>
          </ac:grpSpMkLst>
        </pc:grpChg>
        <pc:grpChg chg="add mod">
          <ac:chgData name="Yang Ou" userId="223bedba-f607-4ceb-b373-03e91a50c55f" providerId="ADAL" clId="{4484F032-1AC5-445E-979C-DB55D2C686D8}" dt="2019-04-25T09:18:32.915" v="2036" actId="164"/>
          <ac:grpSpMkLst>
            <pc:docMk/>
            <pc:sldMk cId="985913883" sldId="10066"/>
            <ac:grpSpMk id="78" creationId="{B5D6FE09-8E89-4C67-926C-608C4E8CDB03}"/>
          </ac:grpSpMkLst>
        </pc:grpChg>
        <pc:grpChg chg="add mod">
          <ac:chgData name="Yang Ou" userId="223bedba-f607-4ceb-b373-03e91a50c55f" providerId="ADAL" clId="{4484F032-1AC5-445E-979C-DB55D2C686D8}" dt="2019-04-25T09:21:51.764" v="2043" actId="164"/>
          <ac:grpSpMkLst>
            <pc:docMk/>
            <pc:sldMk cId="985913883" sldId="10066"/>
            <ac:grpSpMk id="79" creationId="{E0F8A5CD-F1CD-4D20-8030-72CE2FD44DF2}"/>
          </ac:grpSpMkLst>
        </pc:grpChg>
        <pc:graphicFrameChg chg="add del mod">
          <ac:chgData name="Yang Ou" userId="223bedba-f607-4ceb-b373-03e91a50c55f" providerId="ADAL" clId="{4484F032-1AC5-445E-979C-DB55D2C686D8}" dt="2019-04-25T08:13:47.810" v="1794" actId="478"/>
          <ac:graphicFrameMkLst>
            <pc:docMk/>
            <pc:sldMk cId="985913883" sldId="10066"/>
            <ac:graphicFrameMk id="13" creationId="{8AF2C306-B7E3-4890-9724-1D18D25A87A5}"/>
          </ac:graphicFrameMkLst>
        </pc:graphicFrameChg>
        <pc:cxnChg chg="add del mod">
          <ac:chgData name="Yang Ou" userId="223bedba-f607-4ceb-b373-03e91a50c55f" providerId="ADAL" clId="{4484F032-1AC5-445E-979C-DB55D2C686D8}" dt="2019-04-25T07:58:40.747" v="1777" actId="11529"/>
          <ac:cxnSpMkLst>
            <pc:docMk/>
            <pc:sldMk cId="985913883" sldId="10066"/>
            <ac:cxnSpMk id="4" creationId="{02298BEA-C3BA-447F-8DB3-F37E7DBA7A68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4" creationId="{BF2DD9C8-1B02-4F03-BDA2-F1716FD92A3D}"/>
          </ac:cxnSpMkLst>
        </pc:cxnChg>
        <pc:cxnChg chg="add del mod">
          <ac:chgData name="Yang Ou" userId="223bedba-f607-4ceb-b373-03e91a50c55f" providerId="ADAL" clId="{4484F032-1AC5-445E-979C-DB55D2C686D8}" dt="2019-04-25T07:58:40.441" v="1776" actId="11529"/>
          <ac:cxnSpMkLst>
            <pc:docMk/>
            <pc:sldMk cId="985913883" sldId="10066"/>
            <ac:cxnSpMk id="9" creationId="{5A847CB3-97C6-4FAA-A70B-C2622A87FD12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9" creationId="{FFE283D2-3BC3-4C7E-88CA-B024426342C3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14" creationId="{9EAC3516-75FC-4762-857B-70B63B8CD650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15" creationId="{9371E96B-EF69-44FC-819A-33BEDB950305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16" creationId="{5F0F5600-402E-4A95-A2E9-A2267742B4EB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17" creationId="{24F01286-5135-4860-9DB9-9D734DA645E3}"/>
          </ac:cxnSpMkLst>
        </pc:cxnChg>
        <pc:cxnChg chg="add del mod">
          <ac:chgData name="Yang Ou" userId="223bedba-f607-4ceb-b373-03e91a50c55f" providerId="ADAL" clId="{4484F032-1AC5-445E-979C-DB55D2C686D8}" dt="2019-04-25T08:17:50.713" v="1828" actId="478"/>
          <ac:cxnSpMkLst>
            <pc:docMk/>
            <pc:sldMk cId="985913883" sldId="10066"/>
            <ac:cxnSpMk id="21" creationId="{0AA55F30-91C6-4B83-8CC9-0FEFD901984B}"/>
          </ac:cxnSpMkLst>
        </pc:cxnChg>
        <pc:cxnChg chg="add del mod">
          <ac:chgData name="Yang Ou" userId="223bedba-f607-4ceb-b373-03e91a50c55f" providerId="ADAL" clId="{4484F032-1AC5-445E-979C-DB55D2C686D8}" dt="2019-04-25T08:17:50.713" v="1828" actId="478"/>
          <ac:cxnSpMkLst>
            <pc:docMk/>
            <pc:sldMk cId="985913883" sldId="10066"/>
            <ac:cxnSpMk id="22" creationId="{B534F143-D95F-4444-9921-96D28B12C9CF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23" creationId="{77530464-0B8C-4065-8EB8-F0B1B5F62127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24" creationId="{B34D860E-1CE8-44B3-8CCA-D4F39CE8753D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25" creationId="{8C2851FB-D624-4FE1-86E8-62221FD4A00F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26" creationId="{EC0EE202-0114-4B2A-8CCC-D3B33CE88349}"/>
          </ac:cxnSpMkLst>
        </pc:cxnChg>
        <pc:cxnChg chg="mod">
          <ac:chgData name="Yang Ou" userId="223bedba-f607-4ceb-b373-03e91a50c55f" providerId="ADAL" clId="{4484F032-1AC5-445E-979C-DB55D2C686D8}" dt="2019-04-25T08:26:56.778" v="1905" actId="14100"/>
          <ac:cxnSpMkLst>
            <pc:docMk/>
            <pc:sldMk cId="985913883" sldId="10066"/>
            <ac:cxnSpMk id="36" creationId="{F95C72BE-D5FE-418D-8B5D-5489FFCD483E}"/>
          </ac:cxnSpMkLst>
        </pc:cxnChg>
        <pc:cxnChg chg="add del">
          <ac:chgData name="Yang Ou" userId="223bedba-f607-4ceb-b373-03e91a50c55f" providerId="ADAL" clId="{4484F032-1AC5-445E-979C-DB55D2C686D8}" dt="2019-04-25T08:26:13.318" v="1886" actId="478"/>
          <ac:cxnSpMkLst>
            <pc:docMk/>
            <pc:sldMk cId="985913883" sldId="10066"/>
            <ac:cxnSpMk id="38" creationId="{8CDE6839-D30A-43C2-A76F-3A1BFC0E527C}"/>
          </ac:cxnSpMkLst>
        </pc:cxnChg>
        <pc:cxnChg chg="add mod ord">
          <ac:chgData name="Yang Ou" userId="223bedba-f607-4ceb-b373-03e91a50c55f" providerId="ADAL" clId="{4484F032-1AC5-445E-979C-DB55D2C686D8}" dt="2019-04-25T09:21:51.764" v="2043" actId="164"/>
          <ac:cxnSpMkLst>
            <pc:docMk/>
            <pc:sldMk cId="985913883" sldId="10066"/>
            <ac:cxnSpMk id="39" creationId="{34A3FC9D-83C2-412A-83A4-80A6963D8E14}"/>
          </ac:cxnSpMkLst>
        </pc:cxnChg>
        <pc:cxnChg chg="add mod ord">
          <ac:chgData name="Yang Ou" userId="223bedba-f607-4ceb-b373-03e91a50c55f" providerId="ADAL" clId="{4484F032-1AC5-445E-979C-DB55D2C686D8}" dt="2019-04-25T09:21:51.764" v="2043" actId="164"/>
          <ac:cxnSpMkLst>
            <pc:docMk/>
            <pc:sldMk cId="985913883" sldId="10066"/>
            <ac:cxnSpMk id="40" creationId="{9FB422F1-4C9B-496F-AABF-F6A36BA1B977}"/>
          </ac:cxnSpMkLst>
        </pc:cxnChg>
        <pc:cxnChg chg="add mod">
          <ac:chgData name="Yang Ou" userId="223bedba-f607-4ceb-b373-03e91a50c55f" providerId="ADAL" clId="{4484F032-1AC5-445E-979C-DB55D2C686D8}" dt="2019-04-25T08:41:30.798" v="1936" actId="571"/>
          <ac:cxnSpMkLst>
            <pc:docMk/>
            <pc:sldMk cId="985913883" sldId="10066"/>
            <ac:cxnSpMk id="46" creationId="{CE02EBB2-4862-49F2-BDEB-FCC80206C076}"/>
          </ac:cxnSpMkLst>
        </pc:cxnChg>
      </pc:sldChg>
      <pc:sldChg chg="addSp delSp modSp add">
        <pc:chgData name="Yang Ou" userId="223bedba-f607-4ceb-b373-03e91a50c55f" providerId="ADAL" clId="{4484F032-1AC5-445E-979C-DB55D2C686D8}" dt="2019-04-26T05:04:45.523" v="2109" actId="1076"/>
        <pc:sldMkLst>
          <pc:docMk/>
          <pc:sldMk cId="3565234779" sldId="10075"/>
        </pc:sldMkLst>
        <pc:spChg chg="mod">
          <ac:chgData name="Yang Ou" userId="223bedba-f607-4ceb-b373-03e91a50c55f" providerId="ADAL" clId="{4484F032-1AC5-445E-979C-DB55D2C686D8}" dt="2019-04-26T05:04:29.903" v="2099" actId="20577"/>
          <ac:spMkLst>
            <pc:docMk/>
            <pc:sldMk cId="3565234779" sldId="10075"/>
            <ac:spMk id="2" creationId="{9FAAFFDF-F962-BC4A-97AC-714A4EF1B1D5}"/>
          </ac:spMkLst>
        </pc:spChg>
        <pc:spChg chg="add del">
          <ac:chgData name="Yang Ou" userId="223bedba-f607-4ceb-b373-03e91a50c55f" providerId="ADAL" clId="{4484F032-1AC5-445E-979C-DB55D2C686D8}" dt="2019-04-26T05:02:29.888" v="2075"/>
          <ac:spMkLst>
            <pc:docMk/>
            <pc:sldMk cId="3565234779" sldId="10075"/>
            <ac:spMk id="3" creationId="{0C9889BD-081C-4104-9F89-563F2A4493B0}"/>
          </ac:spMkLst>
        </pc:spChg>
        <pc:spChg chg="add mod">
          <ac:chgData name="Yang Ou" userId="223bedba-f607-4ceb-b373-03e91a50c55f" providerId="ADAL" clId="{4484F032-1AC5-445E-979C-DB55D2C686D8}" dt="2019-04-26T05:03:22.947" v="2088" actId="2711"/>
          <ac:spMkLst>
            <pc:docMk/>
            <pc:sldMk cId="3565234779" sldId="10075"/>
            <ac:spMk id="5" creationId="{58E959C8-547E-4229-BDE6-C902ECD81818}"/>
          </ac:spMkLst>
        </pc:spChg>
        <pc:spChg chg="mod">
          <ac:chgData name="Yang Ou" userId="223bedba-f607-4ceb-b373-03e91a50c55f" providerId="ADAL" clId="{4484F032-1AC5-445E-979C-DB55D2C686D8}" dt="2019-04-26T05:04:41.606" v="2107" actId="1076"/>
          <ac:spMkLst>
            <pc:docMk/>
            <pc:sldMk cId="3565234779" sldId="10075"/>
            <ac:spMk id="10" creationId="{433F6561-8903-47E1-9D2A-B00853BFD2F2}"/>
          </ac:spMkLst>
        </pc:spChg>
        <pc:graphicFrameChg chg="del">
          <ac:chgData name="Yang Ou" userId="223bedba-f607-4ceb-b373-03e91a50c55f" providerId="ADAL" clId="{4484F032-1AC5-445E-979C-DB55D2C686D8}" dt="2019-04-26T05:02:25.392" v="2069" actId="478"/>
          <ac:graphicFrameMkLst>
            <pc:docMk/>
            <pc:sldMk cId="3565234779" sldId="10075"/>
            <ac:graphicFrameMk id="11" creationId="{52C52B8C-C289-413B-B27E-7EA06EB565B0}"/>
          </ac:graphicFrameMkLst>
        </pc:graphicFrameChg>
        <pc:picChg chg="del">
          <ac:chgData name="Yang Ou" userId="223bedba-f607-4ceb-b373-03e91a50c55f" providerId="ADAL" clId="{4484F032-1AC5-445E-979C-DB55D2C686D8}" dt="2019-04-26T05:02:47.767" v="2078" actId="478"/>
          <ac:picMkLst>
            <pc:docMk/>
            <pc:sldMk cId="3565234779" sldId="10075"/>
            <ac:picMk id="4" creationId="{36A0C4D9-1705-4A8A-8E72-49E9DA3839D0}"/>
          </ac:picMkLst>
        </pc:picChg>
        <pc:picChg chg="add mod modCrop">
          <ac:chgData name="Yang Ou" userId="223bedba-f607-4ceb-b373-03e91a50c55f" providerId="ADAL" clId="{4484F032-1AC5-445E-979C-DB55D2C686D8}" dt="2019-04-26T05:04:45.523" v="2109" actId="1076"/>
          <ac:picMkLst>
            <pc:docMk/>
            <pc:sldMk cId="3565234779" sldId="10075"/>
            <ac:picMk id="8" creationId="{79086EC1-385A-4140-AE0C-E18F4DB34FA4}"/>
          </ac:picMkLst>
        </pc:picChg>
      </pc:sldChg>
      <pc:sldChg chg="modSp">
        <pc:chgData name="Yang Ou" userId="223bedba-f607-4ceb-b373-03e91a50c55f" providerId="ADAL" clId="{4484F032-1AC5-445E-979C-DB55D2C686D8}" dt="2019-04-30T06:38:11.879" v="2157" actId="2711"/>
        <pc:sldMkLst>
          <pc:docMk/>
          <pc:sldMk cId="1720823999" sldId="10085"/>
        </pc:sldMkLst>
        <pc:spChg chg="mod">
          <ac:chgData name="Yang Ou" userId="223bedba-f607-4ceb-b373-03e91a50c55f" providerId="ADAL" clId="{4484F032-1AC5-445E-979C-DB55D2C686D8}" dt="2019-04-30T06:38:11.879" v="2157" actId="2711"/>
          <ac:spMkLst>
            <pc:docMk/>
            <pc:sldMk cId="1720823999" sldId="10085"/>
            <ac:spMk id="2" creationId="{94807E48-DE73-4ACF-BE7F-359C9689A446}"/>
          </ac:spMkLst>
        </pc:spChg>
      </pc:sldChg>
      <pc:sldChg chg="modSp">
        <pc:chgData name="Yang Ou" userId="223bedba-f607-4ceb-b373-03e91a50c55f" providerId="ADAL" clId="{4484F032-1AC5-445E-979C-DB55D2C686D8}" dt="2019-04-30T06:38:28.408" v="2162" actId="2711"/>
        <pc:sldMkLst>
          <pc:docMk/>
          <pc:sldMk cId="890188015" sldId="10086"/>
        </pc:sldMkLst>
        <pc:spChg chg="mod">
          <ac:chgData name="Yang Ou" userId="223bedba-f607-4ceb-b373-03e91a50c55f" providerId="ADAL" clId="{4484F032-1AC5-445E-979C-DB55D2C686D8}" dt="2019-04-30T06:38:28.408" v="2162" actId="2711"/>
          <ac:spMkLst>
            <pc:docMk/>
            <pc:sldMk cId="890188015" sldId="10086"/>
            <ac:spMk id="2" creationId="{496551C2-6C69-43C0-939D-248462BA094A}"/>
          </ac:spMkLst>
        </pc:spChg>
      </pc:sldChg>
      <pc:sldMasterChg chg="del delSldLayout">
        <pc:chgData name="Yang Ou" userId="223bedba-f607-4ceb-b373-03e91a50c55f" providerId="ADAL" clId="{4484F032-1AC5-445E-979C-DB55D2C686D8}" dt="2019-04-17T09:48:51.439" v="175" actId="2696"/>
        <pc:sldMasterMkLst>
          <pc:docMk/>
          <pc:sldMasterMk cId="4030235241" sldId="2147483932"/>
        </pc:sldMasterMkLst>
        <pc:sldLayoutChg chg="del">
          <pc:chgData name="Yang Ou" userId="223bedba-f607-4ceb-b373-03e91a50c55f" providerId="ADAL" clId="{4484F032-1AC5-445E-979C-DB55D2C686D8}" dt="2019-04-17T09:48:51.380" v="141" actId="2696"/>
          <pc:sldLayoutMkLst>
            <pc:docMk/>
            <pc:sldMasterMk cId="4030235241" sldId="2147483932"/>
            <pc:sldLayoutMk cId="3281384485" sldId="2147483933"/>
          </pc:sldLayoutMkLst>
        </pc:sldLayoutChg>
        <pc:sldLayoutChg chg="del">
          <pc:chgData name="Yang Ou" userId="223bedba-f607-4ceb-b373-03e91a50c55f" providerId="ADAL" clId="{4484F032-1AC5-445E-979C-DB55D2C686D8}" dt="2019-04-17T09:48:51.382" v="142" actId="2696"/>
          <pc:sldLayoutMkLst>
            <pc:docMk/>
            <pc:sldMasterMk cId="4030235241" sldId="2147483932"/>
            <pc:sldLayoutMk cId="4131737793" sldId="2147483934"/>
          </pc:sldLayoutMkLst>
        </pc:sldLayoutChg>
        <pc:sldLayoutChg chg="del">
          <pc:chgData name="Yang Ou" userId="223bedba-f607-4ceb-b373-03e91a50c55f" providerId="ADAL" clId="{4484F032-1AC5-445E-979C-DB55D2C686D8}" dt="2019-04-17T09:48:51.384" v="143" actId="2696"/>
          <pc:sldLayoutMkLst>
            <pc:docMk/>
            <pc:sldMasterMk cId="4030235241" sldId="2147483932"/>
            <pc:sldLayoutMk cId="2208121850" sldId="2147483935"/>
          </pc:sldLayoutMkLst>
        </pc:sldLayoutChg>
        <pc:sldLayoutChg chg="del">
          <pc:chgData name="Yang Ou" userId="223bedba-f607-4ceb-b373-03e91a50c55f" providerId="ADAL" clId="{4484F032-1AC5-445E-979C-DB55D2C686D8}" dt="2019-04-17T09:48:51.386" v="144" actId="2696"/>
          <pc:sldLayoutMkLst>
            <pc:docMk/>
            <pc:sldMasterMk cId="4030235241" sldId="2147483932"/>
            <pc:sldLayoutMk cId="3275416817" sldId="2147483936"/>
          </pc:sldLayoutMkLst>
        </pc:sldLayoutChg>
        <pc:sldLayoutChg chg="del">
          <pc:chgData name="Yang Ou" userId="223bedba-f607-4ceb-b373-03e91a50c55f" providerId="ADAL" clId="{4484F032-1AC5-445E-979C-DB55D2C686D8}" dt="2019-04-17T09:48:51.388" v="145" actId="2696"/>
          <pc:sldLayoutMkLst>
            <pc:docMk/>
            <pc:sldMasterMk cId="4030235241" sldId="2147483932"/>
            <pc:sldLayoutMk cId="3690485507" sldId="2147483937"/>
          </pc:sldLayoutMkLst>
        </pc:sldLayoutChg>
        <pc:sldLayoutChg chg="del">
          <pc:chgData name="Yang Ou" userId="223bedba-f607-4ceb-b373-03e91a50c55f" providerId="ADAL" clId="{4484F032-1AC5-445E-979C-DB55D2C686D8}" dt="2019-04-17T09:48:51.390" v="146" actId="2696"/>
          <pc:sldLayoutMkLst>
            <pc:docMk/>
            <pc:sldMasterMk cId="4030235241" sldId="2147483932"/>
            <pc:sldLayoutMk cId="1824572303" sldId="2147483938"/>
          </pc:sldLayoutMkLst>
        </pc:sldLayoutChg>
        <pc:sldLayoutChg chg="del">
          <pc:chgData name="Yang Ou" userId="223bedba-f607-4ceb-b373-03e91a50c55f" providerId="ADAL" clId="{4484F032-1AC5-445E-979C-DB55D2C686D8}" dt="2019-04-17T09:48:51.391" v="147" actId="2696"/>
          <pc:sldLayoutMkLst>
            <pc:docMk/>
            <pc:sldMasterMk cId="4030235241" sldId="2147483932"/>
            <pc:sldLayoutMk cId="2068568370" sldId="2147483939"/>
          </pc:sldLayoutMkLst>
        </pc:sldLayoutChg>
        <pc:sldLayoutChg chg="del">
          <pc:chgData name="Yang Ou" userId="223bedba-f607-4ceb-b373-03e91a50c55f" providerId="ADAL" clId="{4484F032-1AC5-445E-979C-DB55D2C686D8}" dt="2019-04-17T09:48:51.392" v="148" actId="2696"/>
          <pc:sldLayoutMkLst>
            <pc:docMk/>
            <pc:sldMasterMk cId="4030235241" sldId="2147483932"/>
            <pc:sldLayoutMk cId="3379496834" sldId="2147483940"/>
          </pc:sldLayoutMkLst>
        </pc:sldLayoutChg>
        <pc:sldLayoutChg chg="del">
          <pc:chgData name="Yang Ou" userId="223bedba-f607-4ceb-b373-03e91a50c55f" providerId="ADAL" clId="{4484F032-1AC5-445E-979C-DB55D2C686D8}" dt="2019-04-17T09:48:51.394" v="149" actId="2696"/>
          <pc:sldLayoutMkLst>
            <pc:docMk/>
            <pc:sldMasterMk cId="4030235241" sldId="2147483932"/>
            <pc:sldLayoutMk cId="1418007380" sldId="2147483941"/>
          </pc:sldLayoutMkLst>
        </pc:sldLayoutChg>
        <pc:sldLayoutChg chg="del">
          <pc:chgData name="Yang Ou" userId="223bedba-f607-4ceb-b373-03e91a50c55f" providerId="ADAL" clId="{4484F032-1AC5-445E-979C-DB55D2C686D8}" dt="2019-04-17T09:48:51.395" v="150" actId="2696"/>
          <pc:sldLayoutMkLst>
            <pc:docMk/>
            <pc:sldMasterMk cId="4030235241" sldId="2147483932"/>
            <pc:sldLayoutMk cId="1761933712" sldId="2147483942"/>
          </pc:sldLayoutMkLst>
        </pc:sldLayoutChg>
        <pc:sldLayoutChg chg="del">
          <pc:chgData name="Yang Ou" userId="223bedba-f607-4ceb-b373-03e91a50c55f" providerId="ADAL" clId="{4484F032-1AC5-445E-979C-DB55D2C686D8}" dt="2019-04-17T09:48:51.397" v="151" actId="2696"/>
          <pc:sldLayoutMkLst>
            <pc:docMk/>
            <pc:sldMasterMk cId="4030235241" sldId="2147483932"/>
            <pc:sldLayoutMk cId="1038095616" sldId="2147483943"/>
          </pc:sldLayoutMkLst>
        </pc:sldLayoutChg>
        <pc:sldLayoutChg chg="del">
          <pc:chgData name="Yang Ou" userId="223bedba-f607-4ceb-b373-03e91a50c55f" providerId="ADAL" clId="{4484F032-1AC5-445E-979C-DB55D2C686D8}" dt="2019-04-17T09:48:51.398" v="152" actId="2696"/>
          <pc:sldLayoutMkLst>
            <pc:docMk/>
            <pc:sldMasterMk cId="4030235241" sldId="2147483932"/>
            <pc:sldLayoutMk cId="2293712826" sldId="2147483944"/>
          </pc:sldLayoutMkLst>
        </pc:sldLayoutChg>
        <pc:sldLayoutChg chg="del">
          <pc:chgData name="Yang Ou" userId="223bedba-f607-4ceb-b373-03e91a50c55f" providerId="ADAL" clId="{4484F032-1AC5-445E-979C-DB55D2C686D8}" dt="2019-04-17T09:48:51.400" v="153" actId="2696"/>
          <pc:sldLayoutMkLst>
            <pc:docMk/>
            <pc:sldMasterMk cId="4030235241" sldId="2147483932"/>
            <pc:sldLayoutMk cId="2070707525" sldId="2147483945"/>
          </pc:sldLayoutMkLst>
        </pc:sldLayoutChg>
        <pc:sldLayoutChg chg="del">
          <pc:chgData name="Yang Ou" userId="223bedba-f607-4ceb-b373-03e91a50c55f" providerId="ADAL" clId="{4484F032-1AC5-445E-979C-DB55D2C686D8}" dt="2019-04-17T09:48:51.402" v="154" actId="2696"/>
          <pc:sldLayoutMkLst>
            <pc:docMk/>
            <pc:sldMasterMk cId="4030235241" sldId="2147483932"/>
            <pc:sldLayoutMk cId="1940872850" sldId="2147483946"/>
          </pc:sldLayoutMkLst>
        </pc:sldLayoutChg>
        <pc:sldLayoutChg chg="del">
          <pc:chgData name="Yang Ou" userId="223bedba-f607-4ceb-b373-03e91a50c55f" providerId="ADAL" clId="{4484F032-1AC5-445E-979C-DB55D2C686D8}" dt="2019-04-17T09:48:51.404" v="155" actId="2696"/>
          <pc:sldLayoutMkLst>
            <pc:docMk/>
            <pc:sldMasterMk cId="4030235241" sldId="2147483932"/>
            <pc:sldLayoutMk cId="2994779223" sldId="2147483947"/>
          </pc:sldLayoutMkLst>
        </pc:sldLayoutChg>
        <pc:sldLayoutChg chg="del">
          <pc:chgData name="Yang Ou" userId="223bedba-f607-4ceb-b373-03e91a50c55f" providerId="ADAL" clId="{4484F032-1AC5-445E-979C-DB55D2C686D8}" dt="2019-04-17T09:48:51.406" v="156" actId="2696"/>
          <pc:sldLayoutMkLst>
            <pc:docMk/>
            <pc:sldMasterMk cId="4030235241" sldId="2147483932"/>
            <pc:sldLayoutMk cId="72691011" sldId="2147483948"/>
          </pc:sldLayoutMkLst>
        </pc:sldLayoutChg>
        <pc:sldLayoutChg chg="del">
          <pc:chgData name="Yang Ou" userId="223bedba-f607-4ceb-b373-03e91a50c55f" providerId="ADAL" clId="{4484F032-1AC5-445E-979C-DB55D2C686D8}" dt="2019-04-17T09:48:51.408" v="157" actId="2696"/>
          <pc:sldLayoutMkLst>
            <pc:docMk/>
            <pc:sldMasterMk cId="4030235241" sldId="2147483932"/>
            <pc:sldLayoutMk cId="1589073384" sldId="2147483949"/>
          </pc:sldLayoutMkLst>
        </pc:sldLayoutChg>
        <pc:sldLayoutChg chg="del">
          <pc:chgData name="Yang Ou" userId="223bedba-f607-4ceb-b373-03e91a50c55f" providerId="ADAL" clId="{4484F032-1AC5-445E-979C-DB55D2C686D8}" dt="2019-04-17T09:48:51.409" v="158" actId="2696"/>
          <pc:sldLayoutMkLst>
            <pc:docMk/>
            <pc:sldMasterMk cId="4030235241" sldId="2147483932"/>
            <pc:sldLayoutMk cId="2728623917" sldId="2147483950"/>
          </pc:sldLayoutMkLst>
        </pc:sldLayoutChg>
        <pc:sldLayoutChg chg="del">
          <pc:chgData name="Yang Ou" userId="223bedba-f607-4ceb-b373-03e91a50c55f" providerId="ADAL" clId="{4484F032-1AC5-445E-979C-DB55D2C686D8}" dt="2019-04-17T09:48:51.411" v="159" actId="2696"/>
          <pc:sldLayoutMkLst>
            <pc:docMk/>
            <pc:sldMasterMk cId="4030235241" sldId="2147483932"/>
            <pc:sldLayoutMk cId="2893362384" sldId="2147483951"/>
          </pc:sldLayoutMkLst>
        </pc:sldLayoutChg>
        <pc:sldLayoutChg chg="del">
          <pc:chgData name="Yang Ou" userId="223bedba-f607-4ceb-b373-03e91a50c55f" providerId="ADAL" clId="{4484F032-1AC5-445E-979C-DB55D2C686D8}" dt="2019-04-17T09:48:51.412" v="160" actId="2696"/>
          <pc:sldLayoutMkLst>
            <pc:docMk/>
            <pc:sldMasterMk cId="4030235241" sldId="2147483932"/>
            <pc:sldLayoutMk cId="2966389628" sldId="2147483952"/>
          </pc:sldLayoutMkLst>
        </pc:sldLayoutChg>
        <pc:sldLayoutChg chg="del">
          <pc:chgData name="Yang Ou" userId="223bedba-f607-4ceb-b373-03e91a50c55f" providerId="ADAL" clId="{4484F032-1AC5-445E-979C-DB55D2C686D8}" dt="2019-04-17T09:48:51.413" v="161" actId="2696"/>
          <pc:sldLayoutMkLst>
            <pc:docMk/>
            <pc:sldMasterMk cId="4030235241" sldId="2147483932"/>
            <pc:sldLayoutMk cId="1568508198" sldId="2147483953"/>
          </pc:sldLayoutMkLst>
        </pc:sldLayoutChg>
        <pc:sldLayoutChg chg="del">
          <pc:chgData name="Yang Ou" userId="223bedba-f607-4ceb-b373-03e91a50c55f" providerId="ADAL" clId="{4484F032-1AC5-445E-979C-DB55D2C686D8}" dt="2019-04-17T09:48:51.416" v="162" actId="2696"/>
          <pc:sldLayoutMkLst>
            <pc:docMk/>
            <pc:sldMasterMk cId="4030235241" sldId="2147483932"/>
            <pc:sldLayoutMk cId="68726726" sldId="2147483954"/>
          </pc:sldLayoutMkLst>
        </pc:sldLayoutChg>
        <pc:sldLayoutChg chg="del">
          <pc:chgData name="Yang Ou" userId="223bedba-f607-4ceb-b373-03e91a50c55f" providerId="ADAL" clId="{4484F032-1AC5-445E-979C-DB55D2C686D8}" dt="2019-04-17T09:48:51.419" v="163" actId="2696"/>
          <pc:sldLayoutMkLst>
            <pc:docMk/>
            <pc:sldMasterMk cId="4030235241" sldId="2147483932"/>
            <pc:sldLayoutMk cId="2025393555" sldId="2147483955"/>
          </pc:sldLayoutMkLst>
        </pc:sldLayoutChg>
        <pc:sldLayoutChg chg="del">
          <pc:chgData name="Yang Ou" userId="223bedba-f607-4ceb-b373-03e91a50c55f" providerId="ADAL" clId="{4484F032-1AC5-445E-979C-DB55D2C686D8}" dt="2019-04-17T09:48:51.421" v="164" actId="2696"/>
          <pc:sldLayoutMkLst>
            <pc:docMk/>
            <pc:sldMasterMk cId="4030235241" sldId="2147483932"/>
            <pc:sldLayoutMk cId="3878454425" sldId="2147483956"/>
          </pc:sldLayoutMkLst>
        </pc:sldLayoutChg>
        <pc:sldLayoutChg chg="del">
          <pc:chgData name="Yang Ou" userId="223bedba-f607-4ceb-b373-03e91a50c55f" providerId="ADAL" clId="{4484F032-1AC5-445E-979C-DB55D2C686D8}" dt="2019-04-17T09:48:51.422" v="165" actId="2696"/>
          <pc:sldLayoutMkLst>
            <pc:docMk/>
            <pc:sldMasterMk cId="4030235241" sldId="2147483932"/>
            <pc:sldLayoutMk cId="95534465" sldId="2147483957"/>
          </pc:sldLayoutMkLst>
        </pc:sldLayoutChg>
        <pc:sldLayoutChg chg="del">
          <pc:chgData name="Yang Ou" userId="223bedba-f607-4ceb-b373-03e91a50c55f" providerId="ADAL" clId="{4484F032-1AC5-445E-979C-DB55D2C686D8}" dt="2019-04-17T09:48:51.424" v="166" actId="2696"/>
          <pc:sldLayoutMkLst>
            <pc:docMk/>
            <pc:sldMasterMk cId="4030235241" sldId="2147483932"/>
            <pc:sldLayoutMk cId="3132721392" sldId="2147483958"/>
          </pc:sldLayoutMkLst>
        </pc:sldLayoutChg>
        <pc:sldLayoutChg chg="del">
          <pc:chgData name="Yang Ou" userId="223bedba-f607-4ceb-b373-03e91a50c55f" providerId="ADAL" clId="{4484F032-1AC5-445E-979C-DB55D2C686D8}" dt="2019-04-17T09:48:51.425" v="167" actId="2696"/>
          <pc:sldLayoutMkLst>
            <pc:docMk/>
            <pc:sldMasterMk cId="4030235241" sldId="2147483932"/>
            <pc:sldLayoutMk cId="3172649034" sldId="2147483959"/>
          </pc:sldLayoutMkLst>
        </pc:sldLayoutChg>
        <pc:sldLayoutChg chg="del">
          <pc:chgData name="Yang Ou" userId="223bedba-f607-4ceb-b373-03e91a50c55f" providerId="ADAL" clId="{4484F032-1AC5-445E-979C-DB55D2C686D8}" dt="2019-04-17T09:48:51.427" v="168" actId="2696"/>
          <pc:sldLayoutMkLst>
            <pc:docMk/>
            <pc:sldMasterMk cId="4030235241" sldId="2147483932"/>
            <pc:sldLayoutMk cId="1179790710" sldId="2147483960"/>
          </pc:sldLayoutMkLst>
        </pc:sldLayoutChg>
        <pc:sldLayoutChg chg="del">
          <pc:chgData name="Yang Ou" userId="223bedba-f607-4ceb-b373-03e91a50c55f" providerId="ADAL" clId="{4484F032-1AC5-445E-979C-DB55D2C686D8}" dt="2019-04-17T09:48:51.428" v="169" actId="2696"/>
          <pc:sldLayoutMkLst>
            <pc:docMk/>
            <pc:sldMasterMk cId="4030235241" sldId="2147483932"/>
            <pc:sldLayoutMk cId="4161803914" sldId="2147483961"/>
          </pc:sldLayoutMkLst>
        </pc:sldLayoutChg>
        <pc:sldLayoutChg chg="del">
          <pc:chgData name="Yang Ou" userId="223bedba-f607-4ceb-b373-03e91a50c55f" providerId="ADAL" clId="{4484F032-1AC5-445E-979C-DB55D2C686D8}" dt="2019-04-17T09:48:51.429" v="170" actId="2696"/>
          <pc:sldLayoutMkLst>
            <pc:docMk/>
            <pc:sldMasterMk cId="4030235241" sldId="2147483932"/>
            <pc:sldLayoutMk cId="1649578284" sldId="2147483962"/>
          </pc:sldLayoutMkLst>
        </pc:sldLayoutChg>
        <pc:sldLayoutChg chg="del">
          <pc:chgData name="Yang Ou" userId="223bedba-f607-4ceb-b373-03e91a50c55f" providerId="ADAL" clId="{4484F032-1AC5-445E-979C-DB55D2C686D8}" dt="2019-04-17T09:48:51.431" v="171" actId="2696"/>
          <pc:sldLayoutMkLst>
            <pc:docMk/>
            <pc:sldMasterMk cId="4030235241" sldId="2147483932"/>
            <pc:sldLayoutMk cId="2065560300" sldId="2147483963"/>
          </pc:sldLayoutMkLst>
        </pc:sldLayoutChg>
        <pc:sldLayoutChg chg="del">
          <pc:chgData name="Yang Ou" userId="223bedba-f607-4ceb-b373-03e91a50c55f" providerId="ADAL" clId="{4484F032-1AC5-445E-979C-DB55D2C686D8}" dt="2019-04-17T09:48:51.433" v="172" actId="2696"/>
          <pc:sldLayoutMkLst>
            <pc:docMk/>
            <pc:sldMasterMk cId="4030235241" sldId="2147483932"/>
            <pc:sldLayoutMk cId="59195931" sldId="2147483964"/>
          </pc:sldLayoutMkLst>
        </pc:sldLayoutChg>
        <pc:sldLayoutChg chg="del">
          <pc:chgData name="Yang Ou" userId="223bedba-f607-4ceb-b373-03e91a50c55f" providerId="ADAL" clId="{4484F032-1AC5-445E-979C-DB55D2C686D8}" dt="2019-04-17T09:48:51.435" v="173" actId="2696"/>
          <pc:sldLayoutMkLst>
            <pc:docMk/>
            <pc:sldMasterMk cId="4030235241" sldId="2147483932"/>
            <pc:sldLayoutMk cId="1953703313" sldId="2147483965"/>
          </pc:sldLayoutMkLst>
        </pc:sldLayoutChg>
        <pc:sldLayoutChg chg="del">
          <pc:chgData name="Yang Ou" userId="223bedba-f607-4ceb-b373-03e91a50c55f" providerId="ADAL" clId="{4484F032-1AC5-445E-979C-DB55D2C686D8}" dt="2019-04-17T09:48:51.437" v="174" actId="2696"/>
          <pc:sldLayoutMkLst>
            <pc:docMk/>
            <pc:sldMasterMk cId="4030235241" sldId="2147483932"/>
            <pc:sldLayoutMk cId="467025292" sldId="2147483966"/>
          </pc:sldLayoutMkLst>
        </pc:sldLayoutChg>
      </pc:sldMasterChg>
    </pc:docChg>
  </pc:docChgLst>
  <pc:docChgLst>
    <pc:chgData name="Chao Li (MSRA)" userId="a97e5738-309d-4470-b628-dec3a922e66e" providerId="ADAL" clId="{2FEAE3F3-E004-48F8-8311-80660AB67956}"/>
    <pc:docChg chg="custSel mod addSld delSld modSld delMainMaster modSection">
      <pc:chgData name="Chao Li (MSRA)" userId="a97e5738-309d-4470-b628-dec3a922e66e" providerId="ADAL" clId="{2FEAE3F3-E004-48F8-8311-80660AB67956}" dt="2019-05-09T06:55:04.002" v="170" actId="207"/>
      <pc:docMkLst>
        <pc:docMk/>
      </pc:docMkLst>
      <pc:sldChg chg="addSp delSp modSp add del mod setBg delDesignElem">
        <pc:chgData name="Chao Li (MSRA)" userId="a97e5738-309d-4470-b628-dec3a922e66e" providerId="ADAL" clId="{2FEAE3F3-E004-48F8-8311-80660AB67956}" dt="2019-05-09T06:53:12.169" v="167" actId="2711"/>
        <pc:sldMkLst>
          <pc:docMk/>
          <pc:sldMk cId="1119744723" sldId="263"/>
        </pc:sldMkLst>
        <pc:spChg chg="mod">
          <ac:chgData name="Chao Li (MSRA)" userId="a97e5738-309d-4470-b628-dec3a922e66e" providerId="ADAL" clId="{2FEAE3F3-E004-48F8-8311-80660AB67956}" dt="2019-05-09T06:53:12.169" v="167" actId="2711"/>
          <ac:spMkLst>
            <pc:docMk/>
            <pc:sldMk cId="1119744723" sldId="263"/>
            <ac:spMk id="2" creationId="{84BFFCDB-2F31-45E5-BD11-65C0B5F91809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1119744723" sldId="263"/>
            <ac:spMk id="17" creationId="{3B854194-185D-494D-905C-7C7CB2E30F6E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1119744723" sldId="263"/>
            <ac:spMk id="23" creationId="{B4F5FA0D-0104-4987-8241-EFF7C85B88DE}"/>
          </ac:spMkLst>
        </pc:spChg>
        <pc:spChg chg="mod">
          <ac:chgData name="Chao Li (MSRA)" userId="a97e5738-309d-4470-b628-dec3a922e66e" providerId="ADAL" clId="{2FEAE3F3-E004-48F8-8311-80660AB67956}" dt="2019-05-09T06:53:12.169" v="167" actId="2711"/>
          <ac:spMkLst>
            <pc:docMk/>
            <pc:sldMk cId="1119744723" sldId="263"/>
            <ac:spMk id="25" creationId="{E319FCDC-D587-45D7-B2F5-89DEBEB39AEE}"/>
          </ac:spMkLst>
        </pc:spChg>
        <pc:spChg chg="add mod">
          <ac:chgData name="Chao Li (MSRA)" userId="a97e5738-309d-4470-b628-dec3a922e66e" providerId="ADAL" clId="{2FEAE3F3-E004-48F8-8311-80660AB67956}" dt="2019-05-09T06:53:12.169" v="167" actId="2711"/>
          <ac:spMkLst>
            <pc:docMk/>
            <pc:sldMk cId="1119744723" sldId="263"/>
            <ac:spMk id="30" creationId="{3B854194-185D-494D-905C-7C7CB2E30F6E}"/>
          </ac:spMkLst>
        </pc:spChg>
        <pc:spChg chg="add mod">
          <ac:chgData name="Chao Li (MSRA)" userId="a97e5738-309d-4470-b628-dec3a922e66e" providerId="ADAL" clId="{2FEAE3F3-E004-48F8-8311-80660AB67956}" dt="2019-05-09T06:53:12.169" v="167" actId="2711"/>
          <ac:spMkLst>
            <pc:docMk/>
            <pc:sldMk cId="1119744723" sldId="263"/>
            <ac:spMk id="32" creationId="{B4F5FA0D-0104-4987-8241-EFF7C85B88DE}"/>
          </ac:spMkLst>
        </pc:spChg>
        <pc:picChg chg="del">
          <ac:chgData name="Chao Li (MSRA)" userId="a97e5738-309d-4470-b628-dec3a922e66e" providerId="ADAL" clId="{2FEAE3F3-E004-48F8-8311-80660AB67956}" dt="2019-05-09T06:51:48.624" v="157"/>
          <ac:picMkLst>
            <pc:docMk/>
            <pc:sldMk cId="1119744723" sldId="263"/>
            <ac:picMk id="24" creationId="{2897127E-6CEF-446C-BE87-93B7C46E49D1}"/>
          </ac:picMkLst>
        </pc:picChg>
        <pc:picChg chg="add">
          <ac:chgData name="Chao Li (MSRA)" userId="a97e5738-309d-4470-b628-dec3a922e66e" providerId="ADAL" clId="{2FEAE3F3-E004-48F8-8311-80660AB67956}" dt="2019-05-09T06:52:47.863" v="164" actId="26606"/>
          <ac:picMkLst>
            <pc:docMk/>
            <pc:sldMk cId="1119744723" sldId="263"/>
            <ac:picMk id="34" creationId="{2897127E-6CEF-446C-BE87-93B7C46E49D1}"/>
          </ac:picMkLst>
        </pc:picChg>
      </pc:sldChg>
      <pc:sldChg chg="addSp delSp modSp add del mod setBg delDesignElem">
        <pc:chgData name="Chao Li (MSRA)" userId="a97e5738-309d-4470-b628-dec3a922e66e" providerId="ADAL" clId="{2FEAE3F3-E004-48F8-8311-80660AB67956}" dt="2019-05-09T06:53:22.441" v="169" actId="2711"/>
        <pc:sldMkLst>
          <pc:docMk/>
          <pc:sldMk cId="3231474475" sldId="265"/>
        </pc:sldMkLst>
        <pc:spChg chg="mod">
          <ac:chgData name="Chao Li (MSRA)" userId="a97e5738-309d-4470-b628-dec3a922e66e" providerId="ADAL" clId="{2FEAE3F3-E004-48F8-8311-80660AB67956}" dt="2019-05-09T06:53:22.441" v="169" actId="2711"/>
          <ac:spMkLst>
            <pc:docMk/>
            <pc:sldMk cId="3231474475" sldId="265"/>
            <ac:spMk id="2" creationId="{11C5C56C-F1C3-4F7C-967C-2A05DE78ADBC}"/>
          </ac:spMkLst>
        </pc:spChg>
        <pc:spChg chg="mod">
          <ac:chgData name="Chao Li (MSRA)" userId="a97e5738-309d-4470-b628-dec3a922e66e" providerId="ADAL" clId="{2FEAE3F3-E004-48F8-8311-80660AB67956}" dt="2019-05-09T06:53:22.441" v="169" actId="2711"/>
          <ac:spMkLst>
            <pc:docMk/>
            <pc:sldMk cId="3231474475" sldId="265"/>
            <ac:spMk id="4" creationId="{725478F8-D6E1-406E-B8D3-72C3E3BB4125}"/>
          </ac:spMkLst>
        </pc:spChg>
        <pc:spChg chg="add mod">
          <ac:chgData name="Chao Li (MSRA)" userId="a97e5738-309d-4470-b628-dec3a922e66e" providerId="ADAL" clId="{2FEAE3F3-E004-48F8-8311-80660AB67956}" dt="2019-05-09T06:53:22.441" v="169" actId="2711"/>
          <ac:spMkLst>
            <pc:docMk/>
            <pc:sldMk cId="3231474475" sldId="265"/>
            <ac:spMk id="6" creationId="{3B854194-185D-494D-905C-7C7CB2E30F6E}"/>
          </ac:spMkLst>
        </pc:spChg>
        <pc:spChg chg="add mod">
          <ac:chgData name="Chao Li (MSRA)" userId="a97e5738-309d-4470-b628-dec3a922e66e" providerId="ADAL" clId="{2FEAE3F3-E004-48F8-8311-80660AB67956}" dt="2019-05-09T06:53:22.441" v="169" actId="2711"/>
          <ac:spMkLst>
            <pc:docMk/>
            <pc:sldMk cId="3231474475" sldId="265"/>
            <ac:spMk id="7" creationId="{B4F5FA0D-0104-4987-8241-EFF7C85B88DE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3231474475" sldId="265"/>
            <ac:spMk id="9" creationId="{3B854194-185D-494D-905C-7C7CB2E30F6E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3231474475" sldId="265"/>
            <ac:spMk id="11" creationId="{B4F5FA0D-0104-4987-8241-EFF7C85B88DE}"/>
          </ac:spMkLst>
        </pc:spChg>
        <pc:picChg chg="add">
          <ac:chgData name="Chao Li (MSRA)" userId="a97e5738-309d-4470-b628-dec3a922e66e" providerId="ADAL" clId="{2FEAE3F3-E004-48F8-8311-80660AB67956}" dt="2019-05-09T06:52:55.180" v="166" actId="26606"/>
          <ac:picMkLst>
            <pc:docMk/>
            <pc:sldMk cId="3231474475" sldId="265"/>
            <ac:picMk id="8" creationId="{2897127E-6CEF-446C-BE87-93B7C46E49D1}"/>
          </ac:picMkLst>
        </pc:picChg>
        <pc:picChg chg="del">
          <ac:chgData name="Chao Li (MSRA)" userId="a97e5738-309d-4470-b628-dec3a922e66e" providerId="ADAL" clId="{2FEAE3F3-E004-48F8-8311-80660AB67956}" dt="2019-05-09T06:51:48.624" v="157"/>
          <ac:picMkLst>
            <pc:docMk/>
            <pc:sldMk cId="3231474475" sldId="265"/>
            <ac:picMk id="13" creationId="{2897127E-6CEF-446C-BE87-93B7C46E49D1}"/>
          </ac:picMkLst>
        </pc:picChg>
      </pc:sldChg>
      <pc:sldChg chg="addSp delSp modSp add del mod setBg delDesignElem">
        <pc:chgData name="Chao Li (MSRA)" userId="a97e5738-309d-4470-b628-dec3a922e66e" providerId="ADAL" clId="{2FEAE3F3-E004-48F8-8311-80660AB67956}" dt="2019-05-09T06:53:17.672" v="168" actId="2711"/>
        <pc:sldMkLst>
          <pc:docMk/>
          <pc:sldMk cId="2450133543" sldId="266"/>
        </pc:sldMkLst>
        <pc:spChg chg="mod">
          <ac:chgData name="Chao Li (MSRA)" userId="a97e5738-309d-4470-b628-dec3a922e66e" providerId="ADAL" clId="{2FEAE3F3-E004-48F8-8311-80660AB67956}" dt="2019-05-09T06:53:17.672" v="168" actId="2711"/>
          <ac:spMkLst>
            <pc:docMk/>
            <pc:sldMk cId="2450133543" sldId="266"/>
            <ac:spMk id="2" creationId="{7ADD5E38-D2CA-4B1E-88F8-7D511EA34902}"/>
          </ac:spMkLst>
        </pc:spChg>
        <pc:spChg chg="mod">
          <ac:chgData name="Chao Li (MSRA)" userId="a97e5738-309d-4470-b628-dec3a922e66e" providerId="ADAL" clId="{2FEAE3F3-E004-48F8-8311-80660AB67956}" dt="2019-05-09T06:53:17.672" v="168" actId="2711"/>
          <ac:spMkLst>
            <pc:docMk/>
            <pc:sldMk cId="2450133543" sldId="266"/>
            <ac:spMk id="3" creationId="{8FBC602C-E241-48BC-B78F-1377777047A8}"/>
          </ac:spMkLst>
        </pc:spChg>
        <pc:spChg chg="add mod">
          <ac:chgData name="Chao Li (MSRA)" userId="a97e5738-309d-4470-b628-dec3a922e66e" providerId="ADAL" clId="{2FEAE3F3-E004-48F8-8311-80660AB67956}" dt="2019-05-09T06:53:17.672" v="168" actId="2711"/>
          <ac:spMkLst>
            <pc:docMk/>
            <pc:sldMk cId="2450133543" sldId="266"/>
            <ac:spMk id="5" creationId="{3B854194-185D-494D-905C-7C7CB2E30F6E}"/>
          </ac:spMkLst>
        </pc:spChg>
        <pc:spChg chg="add mod">
          <ac:chgData name="Chao Li (MSRA)" userId="a97e5738-309d-4470-b628-dec3a922e66e" providerId="ADAL" clId="{2FEAE3F3-E004-48F8-8311-80660AB67956}" dt="2019-05-09T06:53:17.672" v="168" actId="2711"/>
          <ac:spMkLst>
            <pc:docMk/>
            <pc:sldMk cId="2450133543" sldId="266"/>
            <ac:spMk id="6" creationId="{B4F5FA0D-0104-4987-8241-EFF7C85B88DE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2450133543" sldId="266"/>
            <ac:spMk id="8" creationId="{3B854194-185D-494D-905C-7C7CB2E30F6E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2450133543" sldId="266"/>
            <ac:spMk id="10" creationId="{B4F5FA0D-0104-4987-8241-EFF7C85B88DE}"/>
          </ac:spMkLst>
        </pc:spChg>
        <pc:picChg chg="add">
          <ac:chgData name="Chao Li (MSRA)" userId="a97e5738-309d-4470-b628-dec3a922e66e" providerId="ADAL" clId="{2FEAE3F3-E004-48F8-8311-80660AB67956}" dt="2019-05-09T06:52:52.165" v="165" actId="26606"/>
          <ac:picMkLst>
            <pc:docMk/>
            <pc:sldMk cId="2450133543" sldId="266"/>
            <ac:picMk id="7" creationId="{2897127E-6CEF-446C-BE87-93B7C46E49D1}"/>
          </ac:picMkLst>
        </pc:picChg>
        <pc:picChg chg="del">
          <ac:chgData name="Chao Li (MSRA)" userId="a97e5738-309d-4470-b628-dec3a922e66e" providerId="ADAL" clId="{2FEAE3F3-E004-48F8-8311-80660AB67956}" dt="2019-05-09T06:51:48.624" v="157"/>
          <ac:picMkLst>
            <pc:docMk/>
            <pc:sldMk cId="2450133543" sldId="266"/>
            <ac:picMk id="12" creationId="{2897127E-6CEF-446C-BE87-93B7C46E49D1}"/>
          </ac:picMkLst>
        </pc:picChg>
      </pc:sldChg>
      <pc:sldChg chg="modSp add del setBg">
        <pc:chgData name="Chao Li (MSRA)" userId="a97e5738-309d-4470-b628-dec3a922e66e" providerId="ADAL" clId="{2FEAE3F3-E004-48F8-8311-80660AB67956}" dt="2019-05-09T06:52:12.690" v="159" actId="207"/>
        <pc:sldMkLst>
          <pc:docMk/>
          <pc:sldMk cId="2815765525" sldId="267"/>
        </pc:sldMkLst>
        <pc:spChg chg="mod">
          <ac:chgData name="Chao Li (MSRA)" userId="a97e5738-309d-4470-b628-dec3a922e66e" providerId="ADAL" clId="{2FEAE3F3-E004-48F8-8311-80660AB67956}" dt="2019-05-09T06:52:12.690" v="159" actId="207"/>
          <ac:spMkLst>
            <pc:docMk/>
            <pc:sldMk cId="2815765525" sldId="267"/>
            <ac:spMk id="2" creationId="{99BC2992-87AE-4483-B502-2E592771D898}"/>
          </ac:spMkLst>
        </pc:spChg>
        <pc:spChg chg="mod">
          <ac:chgData name="Chao Li (MSRA)" userId="a97e5738-309d-4470-b628-dec3a922e66e" providerId="ADAL" clId="{2FEAE3F3-E004-48F8-8311-80660AB67956}" dt="2019-05-09T06:52:12.690" v="159" actId="207"/>
          <ac:spMkLst>
            <pc:docMk/>
            <pc:sldMk cId="2815765525" sldId="267"/>
            <ac:spMk id="3" creationId="{E03B1314-6FBF-4221-964E-C79BBA6CDBC4}"/>
          </ac:spMkLst>
        </pc:spChg>
        <pc:picChg chg="mod">
          <ac:chgData name="Chao Li (MSRA)" userId="a97e5738-309d-4470-b628-dec3a922e66e" providerId="ADAL" clId="{2FEAE3F3-E004-48F8-8311-80660AB67956}" dt="2019-05-09T06:52:12.690" v="159" actId="207"/>
          <ac:picMkLst>
            <pc:docMk/>
            <pc:sldMk cId="2815765525" sldId="267"/>
            <ac:picMk id="4" creationId="{CCF9462F-9B1E-4FDC-AC0B-DE0B76C3FC27}"/>
          </ac:picMkLst>
        </pc:picChg>
      </pc:sldChg>
      <pc:sldChg chg="modSp add del setBg">
        <pc:chgData name="Chao Li (MSRA)" userId="a97e5738-309d-4470-b628-dec3a922e66e" providerId="ADAL" clId="{2FEAE3F3-E004-48F8-8311-80660AB67956}" dt="2019-05-09T06:55:04.002" v="170" actId="207"/>
        <pc:sldMkLst>
          <pc:docMk/>
          <pc:sldMk cId="1261703578" sldId="271"/>
        </pc:sldMkLst>
        <pc:spChg chg="mod">
          <ac:chgData name="Chao Li (MSRA)" userId="a97e5738-309d-4470-b628-dec3a922e66e" providerId="ADAL" clId="{2FEAE3F3-E004-48F8-8311-80660AB67956}" dt="2019-05-09T06:52:08.440" v="158" actId="207"/>
          <ac:spMkLst>
            <pc:docMk/>
            <pc:sldMk cId="1261703578" sldId="271"/>
            <ac:spMk id="2" creationId="{99BC2992-87AE-4483-B502-2E592771D898}"/>
          </ac:spMkLst>
        </pc:spChg>
        <pc:spChg chg="mod">
          <ac:chgData name="Chao Li (MSRA)" userId="a97e5738-309d-4470-b628-dec3a922e66e" providerId="ADAL" clId="{2FEAE3F3-E004-48F8-8311-80660AB67956}" dt="2019-05-09T06:52:08.440" v="158" actId="207"/>
          <ac:spMkLst>
            <pc:docMk/>
            <pc:sldMk cId="1261703578" sldId="271"/>
            <ac:spMk id="3" creationId="{E03B1314-6FBF-4221-964E-C79BBA6CDBC4}"/>
          </ac:spMkLst>
        </pc:spChg>
        <pc:spChg chg="mod">
          <ac:chgData name="Chao Li (MSRA)" userId="a97e5738-309d-4470-b628-dec3a922e66e" providerId="ADAL" clId="{2FEAE3F3-E004-48F8-8311-80660AB67956}" dt="2019-05-09T06:55:04.002" v="170" actId="207"/>
          <ac:spMkLst>
            <pc:docMk/>
            <pc:sldMk cId="1261703578" sldId="271"/>
            <ac:spMk id="6" creationId="{3282BB6C-F9B9-4D2A-A6CC-56632D3DC696}"/>
          </ac:spMkLst>
        </pc:spChg>
        <pc:picChg chg="mod">
          <ac:chgData name="Chao Li (MSRA)" userId="a97e5738-309d-4470-b628-dec3a922e66e" providerId="ADAL" clId="{2FEAE3F3-E004-48F8-8311-80660AB67956}" dt="2019-05-09T06:52:08.440" v="158" actId="207"/>
          <ac:picMkLst>
            <pc:docMk/>
            <pc:sldMk cId="1261703578" sldId="271"/>
            <ac:picMk id="5" creationId="{65BBE7EC-3904-4600-829E-43883820E085}"/>
          </ac:picMkLst>
        </pc:picChg>
        <pc:picChg chg="mod">
          <ac:chgData name="Chao Li (MSRA)" userId="a97e5738-309d-4470-b628-dec3a922e66e" providerId="ADAL" clId="{2FEAE3F3-E004-48F8-8311-80660AB67956}" dt="2019-05-09T06:52:08.440" v="158" actId="207"/>
          <ac:picMkLst>
            <pc:docMk/>
            <pc:sldMk cId="1261703578" sldId="271"/>
            <ac:picMk id="1026" creationId="{39F0B524-EE04-4F9D-9381-8D10014243BE}"/>
          </ac:picMkLst>
        </pc:picChg>
      </pc:sldChg>
      <pc:sldChg chg="modSp add del">
        <pc:chgData name="Chao Li (MSRA)" userId="a97e5738-309d-4470-b628-dec3a922e66e" providerId="ADAL" clId="{2FEAE3F3-E004-48F8-8311-80660AB67956}" dt="2019-05-09T06:52:17.596" v="160" actId="207"/>
        <pc:sldMkLst>
          <pc:docMk/>
          <pc:sldMk cId="951686534" sldId="272"/>
        </pc:sldMkLst>
        <pc:spChg chg="mod">
          <ac:chgData name="Chao Li (MSRA)" userId="a97e5738-309d-4470-b628-dec3a922e66e" providerId="ADAL" clId="{2FEAE3F3-E004-48F8-8311-80660AB67956}" dt="2019-05-09T06:52:17.596" v="160" actId="207"/>
          <ac:spMkLst>
            <pc:docMk/>
            <pc:sldMk cId="951686534" sldId="272"/>
            <ac:spMk id="2" creationId="{50888C71-2806-482E-83CE-B247CBF7E5F0}"/>
          </ac:spMkLst>
        </pc:spChg>
        <pc:spChg chg="mod">
          <ac:chgData name="Chao Li (MSRA)" userId="a97e5738-309d-4470-b628-dec3a922e66e" providerId="ADAL" clId="{2FEAE3F3-E004-48F8-8311-80660AB67956}" dt="2019-05-09T06:52:17.596" v="160" actId="207"/>
          <ac:spMkLst>
            <pc:docMk/>
            <pc:sldMk cId="951686534" sldId="272"/>
            <ac:spMk id="3" creationId="{85FDD4A4-62A5-454F-B0C4-F27BDBD0E12F}"/>
          </ac:spMkLst>
        </pc:spChg>
        <pc:picChg chg="mod">
          <ac:chgData name="Chao Li (MSRA)" userId="a97e5738-309d-4470-b628-dec3a922e66e" providerId="ADAL" clId="{2FEAE3F3-E004-48F8-8311-80660AB67956}" dt="2019-05-09T06:52:17.596" v="160" actId="207"/>
          <ac:picMkLst>
            <pc:docMk/>
            <pc:sldMk cId="951686534" sldId="272"/>
            <ac:picMk id="1026" creationId="{FC8B0588-20B0-46AF-8209-71ABF443013B}"/>
          </ac:picMkLst>
        </pc:picChg>
      </pc:sldChg>
      <pc:sldChg chg="addSp delSp modSp add del delAnim modAnim">
        <pc:chgData name="Chao Li (MSRA)" userId="a97e5738-309d-4470-b628-dec3a922e66e" providerId="ADAL" clId="{2FEAE3F3-E004-48F8-8311-80660AB67956}" dt="2019-05-09T06:52:21.568" v="161" actId="207"/>
        <pc:sldMkLst>
          <pc:docMk/>
          <pc:sldMk cId="3046952990" sldId="273"/>
        </pc:sldMkLst>
        <pc:spChg chg="mod">
          <ac:chgData name="Chao Li (MSRA)" userId="a97e5738-309d-4470-b628-dec3a922e66e" providerId="ADAL" clId="{2FEAE3F3-E004-48F8-8311-80660AB67956}" dt="2019-05-09T06:52:21.568" v="161" actId="207"/>
          <ac:spMkLst>
            <pc:docMk/>
            <pc:sldMk cId="3046952990" sldId="273"/>
            <ac:spMk id="2" creationId="{45FCC61A-2D26-49F9-BFD8-DC99620DE889}"/>
          </ac:spMkLst>
        </pc:spChg>
        <pc:spChg chg="mod">
          <ac:chgData name="Chao Li (MSRA)" userId="a97e5738-309d-4470-b628-dec3a922e66e" providerId="ADAL" clId="{2FEAE3F3-E004-48F8-8311-80660AB67956}" dt="2019-05-09T06:52:21.568" v="161" actId="207"/>
          <ac:spMkLst>
            <pc:docMk/>
            <pc:sldMk cId="3046952990" sldId="273"/>
            <ac:spMk id="3" creationId="{F325F1A9-9886-47AB-A5BA-71E2522103B2}"/>
          </ac:spMkLst>
        </pc:spChg>
        <pc:spChg chg="add del mod">
          <ac:chgData name="Chao Li (MSRA)" userId="a97e5738-309d-4470-b628-dec3a922e66e" providerId="ADAL" clId="{2FEAE3F3-E004-48F8-8311-80660AB67956}" dt="2019-04-28T07:26:32.290" v="41" actId="478"/>
          <ac:spMkLst>
            <pc:docMk/>
            <pc:sldMk cId="3046952990" sldId="273"/>
            <ac:spMk id="5" creationId="{A67F852F-8ABC-43FB-BBA5-92182AC0D58E}"/>
          </ac:spMkLst>
        </pc:spChg>
        <pc:spChg chg="mod">
          <ac:chgData name="Chao Li (MSRA)" userId="a97e5738-309d-4470-b628-dec3a922e66e" providerId="ADAL" clId="{2FEAE3F3-E004-48F8-8311-80660AB67956}" dt="2019-05-09T06:52:21.568" v="161" actId="207"/>
          <ac:spMkLst>
            <pc:docMk/>
            <pc:sldMk cId="3046952990" sldId="273"/>
            <ac:spMk id="9" creationId="{CFFA6F50-1D0D-4E88-A353-C86A632E93C9}"/>
          </ac:spMkLst>
        </pc:spChg>
        <pc:spChg chg="mod">
          <ac:chgData name="Chao Li (MSRA)" userId="a97e5738-309d-4470-b628-dec3a922e66e" providerId="ADAL" clId="{2FEAE3F3-E004-48F8-8311-80660AB67956}" dt="2019-05-09T06:52:21.568" v="161" actId="207"/>
          <ac:spMkLst>
            <pc:docMk/>
            <pc:sldMk cId="3046952990" sldId="273"/>
            <ac:spMk id="10" creationId="{83DFC742-26B2-402A-AADB-687A6FEFD774}"/>
          </ac:spMkLst>
        </pc:spChg>
        <pc:picChg chg="add del mod">
          <ac:chgData name="Chao Li (MSRA)" userId="a97e5738-309d-4470-b628-dec3a922e66e" providerId="ADAL" clId="{2FEAE3F3-E004-48F8-8311-80660AB67956}" dt="2019-04-28T07:22:33.872" v="26" actId="478"/>
          <ac:picMkLst>
            <pc:docMk/>
            <pc:sldMk cId="3046952990" sldId="273"/>
            <ac:picMk id="4" creationId="{479D9E05-41C9-485C-8D9A-70DE2847919F}"/>
          </ac:picMkLst>
        </pc:picChg>
        <pc:picChg chg="add mod">
          <ac:chgData name="Chao Li (MSRA)" userId="a97e5738-309d-4470-b628-dec3a922e66e" providerId="ADAL" clId="{2FEAE3F3-E004-48F8-8311-80660AB67956}" dt="2019-05-09T06:52:21.568" v="161" actId="207"/>
          <ac:picMkLst>
            <pc:docMk/>
            <pc:sldMk cId="3046952990" sldId="273"/>
            <ac:picMk id="7" creationId="{86C4D147-3E03-407D-B410-DA49907F494C}"/>
          </ac:picMkLst>
        </pc:picChg>
        <pc:picChg chg="add del mod">
          <ac:chgData name="Chao Li (MSRA)" userId="a97e5738-309d-4470-b628-dec3a922e66e" providerId="ADAL" clId="{2FEAE3F3-E004-48F8-8311-80660AB67956}" dt="2019-04-28T07:34:12.797" v="72" actId="478"/>
          <ac:picMkLst>
            <pc:docMk/>
            <pc:sldMk cId="3046952990" sldId="273"/>
            <ac:picMk id="8" creationId="{F23918AC-E5A1-4582-8365-48F922E181CC}"/>
          </ac:picMkLst>
        </pc:picChg>
        <pc:picChg chg="add mod ord">
          <ac:chgData name="Chao Li (MSRA)" userId="a97e5738-309d-4470-b628-dec3a922e66e" providerId="ADAL" clId="{2FEAE3F3-E004-48F8-8311-80660AB67956}" dt="2019-05-09T06:52:21.568" v="161" actId="207"/>
          <ac:picMkLst>
            <pc:docMk/>
            <pc:sldMk cId="3046952990" sldId="273"/>
            <ac:picMk id="11" creationId="{BE48C8ED-67A1-4343-BDDC-297E9063CCE0}"/>
          </ac:picMkLst>
        </pc:picChg>
        <pc:picChg chg="mod">
          <ac:chgData name="Chao Li (MSRA)" userId="a97e5738-309d-4470-b628-dec3a922e66e" providerId="ADAL" clId="{2FEAE3F3-E004-48F8-8311-80660AB67956}" dt="2019-05-09T06:52:21.568" v="161" actId="207"/>
          <ac:picMkLst>
            <pc:docMk/>
            <pc:sldMk cId="3046952990" sldId="273"/>
            <ac:picMk id="2052" creationId="{7DBE2077-E474-4373-8359-3ED4826293D3}"/>
          </ac:picMkLst>
        </pc:picChg>
        <pc:picChg chg="mod">
          <ac:chgData name="Chao Li (MSRA)" userId="a97e5738-309d-4470-b628-dec3a922e66e" providerId="ADAL" clId="{2FEAE3F3-E004-48F8-8311-80660AB67956}" dt="2019-05-09T06:52:21.568" v="161" actId="207"/>
          <ac:picMkLst>
            <pc:docMk/>
            <pc:sldMk cId="3046952990" sldId="273"/>
            <ac:picMk id="2056" creationId="{3D98FD10-46B3-4510-9C04-75D391B3C4B5}"/>
          </ac:picMkLst>
        </pc:picChg>
      </pc:sldChg>
      <pc:sldChg chg="addSp modSp add del modAnim">
        <pc:chgData name="Chao Li (MSRA)" userId="a97e5738-309d-4470-b628-dec3a922e66e" providerId="ADAL" clId="{2FEAE3F3-E004-48F8-8311-80660AB67956}" dt="2019-05-09T06:52:25.325" v="162" actId="207"/>
        <pc:sldMkLst>
          <pc:docMk/>
          <pc:sldMk cId="3383507186" sldId="274"/>
        </pc:sldMkLst>
        <pc:spChg chg="mod">
          <ac:chgData name="Chao Li (MSRA)" userId="a97e5738-309d-4470-b628-dec3a922e66e" providerId="ADAL" clId="{2FEAE3F3-E004-48F8-8311-80660AB67956}" dt="2019-05-09T06:52:25.325" v="162" actId="207"/>
          <ac:spMkLst>
            <pc:docMk/>
            <pc:sldMk cId="3383507186" sldId="274"/>
            <ac:spMk id="2" creationId="{182A5193-B71F-461D-B664-35E508B31FC5}"/>
          </ac:spMkLst>
        </pc:spChg>
        <pc:spChg chg="mod">
          <ac:chgData name="Chao Li (MSRA)" userId="a97e5738-309d-4470-b628-dec3a922e66e" providerId="ADAL" clId="{2FEAE3F3-E004-48F8-8311-80660AB67956}" dt="2019-05-09T06:52:25.325" v="162" actId="207"/>
          <ac:spMkLst>
            <pc:docMk/>
            <pc:sldMk cId="3383507186" sldId="274"/>
            <ac:spMk id="3" creationId="{00F4F068-EC1C-42EB-8211-EAC7FADF7EAE}"/>
          </ac:spMkLst>
        </pc:spChg>
        <pc:spChg chg="mod">
          <ac:chgData name="Chao Li (MSRA)" userId="a97e5738-309d-4470-b628-dec3a922e66e" providerId="ADAL" clId="{2FEAE3F3-E004-48F8-8311-80660AB67956}" dt="2019-05-09T06:52:25.325" v="162" actId="207"/>
          <ac:spMkLst>
            <pc:docMk/>
            <pc:sldMk cId="3383507186" sldId="274"/>
            <ac:spMk id="9" creationId="{4FEFDF70-7DFD-48D7-8FDE-08BE7D1CA0F0}"/>
          </ac:spMkLst>
        </pc:spChg>
        <pc:spChg chg="mod">
          <ac:chgData name="Chao Li (MSRA)" userId="a97e5738-309d-4470-b628-dec3a922e66e" providerId="ADAL" clId="{2FEAE3F3-E004-48F8-8311-80660AB67956}" dt="2019-05-09T06:52:25.325" v="162" actId="207"/>
          <ac:spMkLst>
            <pc:docMk/>
            <pc:sldMk cId="3383507186" sldId="274"/>
            <ac:spMk id="10" creationId="{DBD61C26-2D01-44DA-BC62-447CDECEA9AB}"/>
          </ac:spMkLst>
        </pc:spChg>
        <pc:picChg chg="add mod">
          <ac:chgData name="Chao Li (MSRA)" userId="a97e5738-309d-4470-b628-dec3a922e66e" providerId="ADAL" clId="{2FEAE3F3-E004-48F8-8311-80660AB67956}" dt="2019-05-09T06:52:25.325" v="162" actId="207"/>
          <ac:picMkLst>
            <pc:docMk/>
            <pc:sldMk cId="3383507186" sldId="274"/>
            <ac:picMk id="4" creationId="{1BE33576-6680-4510-AB56-0F800E5CF2E5}"/>
          </ac:picMkLst>
        </pc:picChg>
        <pc:picChg chg="mod">
          <ac:chgData name="Chao Li (MSRA)" userId="a97e5738-309d-4470-b628-dec3a922e66e" providerId="ADAL" clId="{2FEAE3F3-E004-48F8-8311-80660AB67956}" dt="2019-05-09T06:52:25.325" v="162" actId="207"/>
          <ac:picMkLst>
            <pc:docMk/>
            <pc:sldMk cId="3383507186" sldId="274"/>
            <ac:picMk id="5" creationId="{DC27EC97-36E6-4836-9AC2-69224F0378A3}"/>
          </ac:picMkLst>
        </pc:picChg>
        <pc:picChg chg="mod">
          <ac:chgData name="Chao Li (MSRA)" userId="a97e5738-309d-4470-b628-dec3a922e66e" providerId="ADAL" clId="{2FEAE3F3-E004-48F8-8311-80660AB67956}" dt="2019-05-09T06:52:25.325" v="162" actId="207"/>
          <ac:picMkLst>
            <pc:docMk/>
            <pc:sldMk cId="3383507186" sldId="274"/>
            <ac:picMk id="7" creationId="{4A653541-777F-4CB3-A759-F803C8A477F9}"/>
          </ac:picMkLst>
        </pc:picChg>
        <pc:picChg chg="add mod">
          <ac:chgData name="Chao Li (MSRA)" userId="a97e5738-309d-4470-b628-dec3a922e66e" providerId="ADAL" clId="{2FEAE3F3-E004-48F8-8311-80660AB67956}" dt="2019-05-09T06:52:25.325" v="162" actId="207"/>
          <ac:picMkLst>
            <pc:docMk/>
            <pc:sldMk cId="3383507186" sldId="274"/>
            <ac:picMk id="8" creationId="{E8054BD7-B8F7-4242-B8CC-54CC3B8CB869}"/>
          </ac:picMkLst>
        </pc:picChg>
      </pc:sldChg>
      <pc:sldChg chg="del">
        <pc:chgData name="Chao Li (MSRA)" userId="a97e5738-309d-4470-b628-dec3a922e66e" providerId="ADAL" clId="{2FEAE3F3-E004-48F8-8311-80660AB67956}" dt="2019-04-23T02:49:46.068" v="0" actId="2696"/>
        <pc:sldMkLst>
          <pc:docMk/>
          <pc:sldMk cId="4294554592" sldId="10009"/>
        </pc:sldMkLst>
      </pc:sldChg>
      <pc:sldChg chg="add">
        <pc:chgData name="Chao Li (MSRA)" userId="a97e5738-309d-4470-b628-dec3a922e66e" providerId="ADAL" clId="{2FEAE3F3-E004-48F8-8311-80660AB67956}" dt="2019-05-09T06:51:48.624" v="157"/>
        <pc:sldMkLst>
          <pc:docMk/>
          <pc:sldMk cId="2737149723" sldId="10093"/>
        </pc:sldMkLst>
      </pc:sldChg>
      <pc:sldMasterChg chg="del delSldLayout">
        <pc:chgData name="Chao Li (MSRA)" userId="a97e5738-309d-4470-b628-dec3a922e66e" providerId="ADAL" clId="{2FEAE3F3-E004-48F8-8311-80660AB67956}" dt="2019-05-09T06:51:36.192" v="153" actId="2696"/>
        <pc:sldMasterMkLst>
          <pc:docMk/>
          <pc:sldMasterMk cId="1285994441" sldId="2147483949"/>
        </pc:sldMasterMkLst>
        <pc:sldLayoutChg chg="del">
          <pc:chgData name="Chao Li (MSRA)" userId="a97e5738-309d-4470-b628-dec3a922e66e" providerId="ADAL" clId="{2FEAE3F3-E004-48F8-8311-80660AB67956}" dt="2019-05-09T06:51:36.086" v="120" actId="2696"/>
          <pc:sldLayoutMkLst>
            <pc:docMk/>
            <pc:sldMasterMk cId="1285994441" sldId="2147483949"/>
            <pc:sldLayoutMk cId="990097010" sldId="2147483950"/>
          </pc:sldLayoutMkLst>
        </pc:sldLayoutChg>
        <pc:sldLayoutChg chg="del">
          <pc:chgData name="Chao Li (MSRA)" userId="a97e5738-309d-4470-b628-dec3a922e66e" providerId="ADAL" clId="{2FEAE3F3-E004-48F8-8311-80660AB67956}" dt="2019-05-09T06:51:36.091" v="121" actId="2696"/>
          <pc:sldLayoutMkLst>
            <pc:docMk/>
            <pc:sldMasterMk cId="1285994441" sldId="2147483949"/>
            <pc:sldLayoutMk cId="3041339480" sldId="2147483951"/>
          </pc:sldLayoutMkLst>
        </pc:sldLayoutChg>
        <pc:sldLayoutChg chg="del">
          <pc:chgData name="Chao Li (MSRA)" userId="a97e5738-309d-4470-b628-dec3a922e66e" providerId="ADAL" clId="{2FEAE3F3-E004-48F8-8311-80660AB67956}" dt="2019-05-09T06:51:36.093" v="122" actId="2696"/>
          <pc:sldLayoutMkLst>
            <pc:docMk/>
            <pc:sldMasterMk cId="1285994441" sldId="2147483949"/>
            <pc:sldLayoutMk cId="466439496" sldId="2147483952"/>
          </pc:sldLayoutMkLst>
        </pc:sldLayoutChg>
        <pc:sldLayoutChg chg="del">
          <pc:chgData name="Chao Li (MSRA)" userId="a97e5738-309d-4470-b628-dec3a922e66e" providerId="ADAL" clId="{2FEAE3F3-E004-48F8-8311-80660AB67956}" dt="2019-05-09T06:51:36.098" v="123" actId="2696"/>
          <pc:sldLayoutMkLst>
            <pc:docMk/>
            <pc:sldMasterMk cId="1285994441" sldId="2147483949"/>
            <pc:sldLayoutMk cId="2230752267" sldId="2147483953"/>
          </pc:sldLayoutMkLst>
        </pc:sldLayoutChg>
        <pc:sldLayoutChg chg="del">
          <pc:chgData name="Chao Li (MSRA)" userId="a97e5738-309d-4470-b628-dec3a922e66e" providerId="ADAL" clId="{2FEAE3F3-E004-48F8-8311-80660AB67956}" dt="2019-05-09T06:51:36.101" v="124" actId="2696"/>
          <pc:sldLayoutMkLst>
            <pc:docMk/>
            <pc:sldMasterMk cId="1285994441" sldId="2147483949"/>
            <pc:sldLayoutMk cId="952127378" sldId="2147483954"/>
          </pc:sldLayoutMkLst>
        </pc:sldLayoutChg>
        <pc:sldLayoutChg chg="del">
          <pc:chgData name="Chao Li (MSRA)" userId="a97e5738-309d-4470-b628-dec3a922e66e" providerId="ADAL" clId="{2FEAE3F3-E004-48F8-8311-80660AB67956}" dt="2019-05-09T06:51:36.104" v="125" actId="2696"/>
          <pc:sldLayoutMkLst>
            <pc:docMk/>
            <pc:sldMasterMk cId="1285994441" sldId="2147483949"/>
            <pc:sldLayoutMk cId="3692353928" sldId="2147483955"/>
          </pc:sldLayoutMkLst>
        </pc:sldLayoutChg>
        <pc:sldLayoutChg chg="del">
          <pc:chgData name="Chao Li (MSRA)" userId="a97e5738-309d-4470-b628-dec3a922e66e" providerId="ADAL" clId="{2FEAE3F3-E004-48F8-8311-80660AB67956}" dt="2019-05-09T06:51:36.106" v="126" actId="2696"/>
          <pc:sldLayoutMkLst>
            <pc:docMk/>
            <pc:sldMasterMk cId="1285994441" sldId="2147483949"/>
            <pc:sldLayoutMk cId="4106965238" sldId="2147483956"/>
          </pc:sldLayoutMkLst>
        </pc:sldLayoutChg>
        <pc:sldLayoutChg chg="del">
          <pc:chgData name="Chao Li (MSRA)" userId="a97e5738-309d-4470-b628-dec3a922e66e" providerId="ADAL" clId="{2FEAE3F3-E004-48F8-8311-80660AB67956}" dt="2019-05-09T06:51:36.110" v="127" actId="2696"/>
          <pc:sldLayoutMkLst>
            <pc:docMk/>
            <pc:sldMasterMk cId="1285994441" sldId="2147483949"/>
            <pc:sldLayoutMk cId="532625513" sldId="2147483957"/>
          </pc:sldLayoutMkLst>
        </pc:sldLayoutChg>
        <pc:sldLayoutChg chg="del">
          <pc:chgData name="Chao Li (MSRA)" userId="a97e5738-309d-4470-b628-dec3a922e66e" providerId="ADAL" clId="{2FEAE3F3-E004-48F8-8311-80660AB67956}" dt="2019-05-09T06:51:36.115" v="128" actId="2696"/>
          <pc:sldLayoutMkLst>
            <pc:docMk/>
            <pc:sldMasterMk cId="1285994441" sldId="2147483949"/>
            <pc:sldLayoutMk cId="3423989052" sldId="2147483958"/>
          </pc:sldLayoutMkLst>
        </pc:sldLayoutChg>
        <pc:sldLayoutChg chg="del">
          <pc:chgData name="Chao Li (MSRA)" userId="a97e5738-309d-4470-b628-dec3a922e66e" providerId="ADAL" clId="{2FEAE3F3-E004-48F8-8311-80660AB67956}" dt="2019-05-09T06:51:36.117" v="129" actId="2696"/>
          <pc:sldLayoutMkLst>
            <pc:docMk/>
            <pc:sldMasterMk cId="1285994441" sldId="2147483949"/>
            <pc:sldLayoutMk cId="2417191004" sldId="2147483959"/>
          </pc:sldLayoutMkLst>
        </pc:sldLayoutChg>
        <pc:sldLayoutChg chg="del">
          <pc:chgData name="Chao Li (MSRA)" userId="a97e5738-309d-4470-b628-dec3a922e66e" providerId="ADAL" clId="{2FEAE3F3-E004-48F8-8311-80660AB67956}" dt="2019-05-09T06:51:36.120" v="130" actId="2696"/>
          <pc:sldLayoutMkLst>
            <pc:docMk/>
            <pc:sldMasterMk cId="1285994441" sldId="2147483949"/>
            <pc:sldLayoutMk cId="1666795702" sldId="2147483960"/>
          </pc:sldLayoutMkLst>
        </pc:sldLayoutChg>
        <pc:sldLayoutChg chg="del">
          <pc:chgData name="Chao Li (MSRA)" userId="a97e5738-309d-4470-b628-dec3a922e66e" providerId="ADAL" clId="{2FEAE3F3-E004-48F8-8311-80660AB67956}" dt="2019-05-09T06:51:36.122" v="131" actId="2696"/>
          <pc:sldLayoutMkLst>
            <pc:docMk/>
            <pc:sldMasterMk cId="1285994441" sldId="2147483949"/>
            <pc:sldLayoutMk cId="2535082987" sldId="2147483961"/>
          </pc:sldLayoutMkLst>
        </pc:sldLayoutChg>
        <pc:sldLayoutChg chg="del">
          <pc:chgData name="Chao Li (MSRA)" userId="a97e5738-309d-4470-b628-dec3a922e66e" providerId="ADAL" clId="{2FEAE3F3-E004-48F8-8311-80660AB67956}" dt="2019-05-09T06:51:36.125" v="132" actId="2696"/>
          <pc:sldLayoutMkLst>
            <pc:docMk/>
            <pc:sldMasterMk cId="1285994441" sldId="2147483949"/>
            <pc:sldLayoutMk cId="2491137166" sldId="2147483962"/>
          </pc:sldLayoutMkLst>
        </pc:sldLayoutChg>
        <pc:sldLayoutChg chg="del">
          <pc:chgData name="Chao Li (MSRA)" userId="a97e5738-309d-4470-b628-dec3a922e66e" providerId="ADAL" clId="{2FEAE3F3-E004-48F8-8311-80660AB67956}" dt="2019-05-09T06:51:36.129" v="133" actId="2696"/>
          <pc:sldLayoutMkLst>
            <pc:docMk/>
            <pc:sldMasterMk cId="1285994441" sldId="2147483949"/>
            <pc:sldLayoutMk cId="976346878" sldId="2147483963"/>
          </pc:sldLayoutMkLst>
        </pc:sldLayoutChg>
        <pc:sldLayoutChg chg="del">
          <pc:chgData name="Chao Li (MSRA)" userId="a97e5738-309d-4470-b628-dec3a922e66e" providerId="ADAL" clId="{2FEAE3F3-E004-48F8-8311-80660AB67956}" dt="2019-05-09T06:51:36.132" v="134" actId="2696"/>
          <pc:sldLayoutMkLst>
            <pc:docMk/>
            <pc:sldMasterMk cId="1285994441" sldId="2147483949"/>
            <pc:sldLayoutMk cId="1459176549" sldId="2147483964"/>
          </pc:sldLayoutMkLst>
        </pc:sldLayoutChg>
        <pc:sldLayoutChg chg="del">
          <pc:chgData name="Chao Li (MSRA)" userId="a97e5738-309d-4470-b628-dec3a922e66e" providerId="ADAL" clId="{2FEAE3F3-E004-48F8-8311-80660AB67956}" dt="2019-05-09T06:51:36.134" v="135" actId="2696"/>
          <pc:sldLayoutMkLst>
            <pc:docMk/>
            <pc:sldMasterMk cId="1285994441" sldId="2147483949"/>
            <pc:sldLayoutMk cId="1108247232" sldId="2147483965"/>
          </pc:sldLayoutMkLst>
        </pc:sldLayoutChg>
        <pc:sldLayoutChg chg="del">
          <pc:chgData name="Chao Li (MSRA)" userId="a97e5738-309d-4470-b628-dec3a922e66e" providerId="ADAL" clId="{2FEAE3F3-E004-48F8-8311-80660AB67956}" dt="2019-05-09T06:51:36.136" v="136" actId="2696"/>
          <pc:sldLayoutMkLst>
            <pc:docMk/>
            <pc:sldMasterMk cId="1285994441" sldId="2147483949"/>
            <pc:sldLayoutMk cId="2684297878" sldId="2147483966"/>
          </pc:sldLayoutMkLst>
        </pc:sldLayoutChg>
        <pc:sldLayoutChg chg="del">
          <pc:chgData name="Chao Li (MSRA)" userId="a97e5738-309d-4470-b628-dec3a922e66e" providerId="ADAL" clId="{2FEAE3F3-E004-48F8-8311-80660AB67956}" dt="2019-05-09T06:51:36.139" v="137" actId="2696"/>
          <pc:sldLayoutMkLst>
            <pc:docMk/>
            <pc:sldMasterMk cId="1285994441" sldId="2147483949"/>
            <pc:sldLayoutMk cId="3609555984" sldId="2147483967"/>
          </pc:sldLayoutMkLst>
        </pc:sldLayoutChg>
        <pc:sldLayoutChg chg="del">
          <pc:chgData name="Chao Li (MSRA)" userId="a97e5738-309d-4470-b628-dec3a922e66e" providerId="ADAL" clId="{2FEAE3F3-E004-48F8-8311-80660AB67956}" dt="2019-05-09T06:51:36.142" v="138" actId="2696"/>
          <pc:sldLayoutMkLst>
            <pc:docMk/>
            <pc:sldMasterMk cId="1285994441" sldId="2147483949"/>
            <pc:sldLayoutMk cId="2213914055" sldId="2147483968"/>
          </pc:sldLayoutMkLst>
        </pc:sldLayoutChg>
        <pc:sldLayoutChg chg="del">
          <pc:chgData name="Chao Li (MSRA)" userId="a97e5738-309d-4470-b628-dec3a922e66e" providerId="ADAL" clId="{2FEAE3F3-E004-48F8-8311-80660AB67956}" dt="2019-05-09T06:51:36.146" v="139" actId="2696"/>
          <pc:sldLayoutMkLst>
            <pc:docMk/>
            <pc:sldMasterMk cId="1285994441" sldId="2147483949"/>
            <pc:sldLayoutMk cId="2876142178" sldId="2147483969"/>
          </pc:sldLayoutMkLst>
        </pc:sldLayoutChg>
        <pc:sldLayoutChg chg="del">
          <pc:chgData name="Chao Li (MSRA)" userId="a97e5738-309d-4470-b628-dec3a922e66e" providerId="ADAL" clId="{2FEAE3F3-E004-48F8-8311-80660AB67956}" dt="2019-05-09T06:51:36.149" v="140" actId="2696"/>
          <pc:sldLayoutMkLst>
            <pc:docMk/>
            <pc:sldMasterMk cId="1285994441" sldId="2147483949"/>
            <pc:sldLayoutMk cId="1605232932" sldId="2147483970"/>
          </pc:sldLayoutMkLst>
        </pc:sldLayoutChg>
        <pc:sldLayoutChg chg="del">
          <pc:chgData name="Chao Li (MSRA)" userId="a97e5738-309d-4470-b628-dec3a922e66e" providerId="ADAL" clId="{2FEAE3F3-E004-48F8-8311-80660AB67956}" dt="2019-05-09T06:51:36.151" v="141" actId="2696"/>
          <pc:sldLayoutMkLst>
            <pc:docMk/>
            <pc:sldMasterMk cId="1285994441" sldId="2147483949"/>
            <pc:sldLayoutMk cId="1779485127" sldId="2147483971"/>
          </pc:sldLayoutMkLst>
        </pc:sldLayoutChg>
        <pc:sldLayoutChg chg="del">
          <pc:chgData name="Chao Li (MSRA)" userId="a97e5738-309d-4470-b628-dec3a922e66e" providerId="ADAL" clId="{2FEAE3F3-E004-48F8-8311-80660AB67956}" dt="2019-05-09T06:51:36.154" v="142" actId="2696"/>
          <pc:sldLayoutMkLst>
            <pc:docMk/>
            <pc:sldMasterMk cId="1285994441" sldId="2147483949"/>
            <pc:sldLayoutMk cId="2676183646" sldId="2147483972"/>
          </pc:sldLayoutMkLst>
        </pc:sldLayoutChg>
        <pc:sldLayoutChg chg="del">
          <pc:chgData name="Chao Li (MSRA)" userId="a97e5738-309d-4470-b628-dec3a922e66e" providerId="ADAL" clId="{2FEAE3F3-E004-48F8-8311-80660AB67956}" dt="2019-05-09T06:51:36.157" v="143" actId="2696"/>
          <pc:sldLayoutMkLst>
            <pc:docMk/>
            <pc:sldMasterMk cId="1285994441" sldId="2147483949"/>
            <pc:sldLayoutMk cId="163448210" sldId="2147483973"/>
          </pc:sldLayoutMkLst>
        </pc:sldLayoutChg>
        <pc:sldLayoutChg chg="del">
          <pc:chgData name="Chao Li (MSRA)" userId="a97e5738-309d-4470-b628-dec3a922e66e" providerId="ADAL" clId="{2FEAE3F3-E004-48F8-8311-80660AB67956}" dt="2019-05-09T06:51:36.159" v="144" actId="2696"/>
          <pc:sldLayoutMkLst>
            <pc:docMk/>
            <pc:sldMasterMk cId="1285994441" sldId="2147483949"/>
            <pc:sldLayoutMk cId="3016998073" sldId="2147483974"/>
          </pc:sldLayoutMkLst>
        </pc:sldLayoutChg>
        <pc:sldLayoutChg chg="del">
          <pc:chgData name="Chao Li (MSRA)" userId="a97e5738-309d-4470-b628-dec3a922e66e" providerId="ADAL" clId="{2FEAE3F3-E004-48F8-8311-80660AB67956}" dt="2019-05-09T06:51:36.164" v="145" actId="2696"/>
          <pc:sldLayoutMkLst>
            <pc:docMk/>
            <pc:sldMasterMk cId="1285994441" sldId="2147483949"/>
            <pc:sldLayoutMk cId="923026898" sldId="2147483975"/>
          </pc:sldLayoutMkLst>
        </pc:sldLayoutChg>
        <pc:sldLayoutChg chg="del">
          <pc:chgData name="Chao Li (MSRA)" userId="a97e5738-309d-4470-b628-dec3a922e66e" providerId="ADAL" clId="{2FEAE3F3-E004-48F8-8311-80660AB67956}" dt="2019-05-09T06:51:36.167" v="146" actId="2696"/>
          <pc:sldLayoutMkLst>
            <pc:docMk/>
            <pc:sldMasterMk cId="1285994441" sldId="2147483949"/>
            <pc:sldLayoutMk cId="2234729590" sldId="2147483976"/>
          </pc:sldLayoutMkLst>
        </pc:sldLayoutChg>
        <pc:sldLayoutChg chg="del">
          <pc:chgData name="Chao Li (MSRA)" userId="a97e5738-309d-4470-b628-dec3a922e66e" providerId="ADAL" clId="{2FEAE3F3-E004-48F8-8311-80660AB67956}" dt="2019-05-09T06:51:36.170" v="147" actId="2696"/>
          <pc:sldLayoutMkLst>
            <pc:docMk/>
            <pc:sldMasterMk cId="1285994441" sldId="2147483949"/>
            <pc:sldLayoutMk cId="1906177580" sldId="2147483977"/>
          </pc:sldLayoutMkLst>
        </pc:sldLayoutChg>
        <pc:sldLayoutChg chg="del">
          <pc:chgData name="Chao Li (MSRA)" userId="a97e5738-309d-4470-b628-dec3a922e66e" providerId="ADAL" clId="{2FEAE3F3-E004-48F8-8311-80660AB67956}" dt="2019-05-09T06:51:36.172" v="148" actId="2696"/>
          <pc:sldLayoutMkLst>
            <pc:docMk/>
            <pc:sldMasterMk cId="1285994441" sldId="2147483949"/>
            <pc:sldLayoutMk cId="2104563928" sldId="2147483978"/>
          </pc:sldLayoutMkLst>
        </pc:sldLayoutChg>
        <pc:sldLayoutChg chg="del">
          <pc:chgData name="Chao Li (MSRA)" userId="a97e5738-309d-4470-b628-dec3a922e66e" providerId="ADAL" clId="{2FEAE3F3-E004-48F8-8311-80660AB67956}" dt="2019-05-09T06:51:36.176" v="149" actId="2696"/>
          <pc:sldLayoutMkLst>
            <pc:docMk/>
            <pc:sldMasterMk cId="1285994441" sldId="2147483949"/>
            <pc:sldLayoutMk cId="4153906979" sldId="2147483979"/>
          </pc:sldLayoutMkLst>
        </pc:sldLayoutChg>
        <pc:sldLayoutChg chg="del">
          <pc:chgData name="Chao Li (MSRA)" userId="a97e5738-309d-4470-b628-dec3a922e66e" providerId="ADAL" clId="{2FEAE3F3-E004-48F8-8311-80660AB67956}" dt="2019-05-09T06:51:36.181" v="150" actId="2696"/>
          <pc:sldLayoutMkLst>
            <pc:docMk/>
            <pc:sldMasterMk cId="1285994441" sldId="2147483949"/>
            <pc:sldLayoutMk cId="1231484222" sldId="2147483980"/>
          </pc:sldLayoutMkLst>
        </pc:sldLayoutChg>
        <pc:sldLayoutChg chg="del">
          <pc:chgData name="Chao Li (MSRA)" userId="a97e5738-309d-4470-b628-dec3a922e66e" providerId="ADAL" clId="{2FEAE3F3-E004-48F8-8311-80660AB67956}" dt="2019-05-09T06:51:36.185" v="151" actId="2696"/>
          <pc:sldLayoutMkLst>
            <pc:docMk/>
            <pc:sldMasterMk cId="1285994441" sldId="2147483949"/>
            <pc:sldLayoutMk cId="1723732247" sldId="2147483981"/>
          </pc:sldLayoutMkLst>
        </pc:sldLayoutChg>
        <pc:sldLayoutChg chg="del">
          <pc:chgData name="Chao Li (MSRA)" userId="a97e5738-309d-4470-b628-dec3a922e66e" providerId="ADAL" clId="{2FEAE3F3-E004-48F8-8311-80660AB67956}" dt="2019-05-09T06:51:36.188" v="152" actId="2696"/>
          <pc:sldLayoutMkLst>
            <pc:docMk/>
            <pc:sldMasterMk cId="1285994441" sldId="2147483949"/>
            <pc:sldLayoutMk cId="972066105" sldId="2147483982"/>
          </pc:sldLayoutMkLst>
        </pc:sldLayoutChg>
      </pc:sldMasterChg>
    </pc:docChg>
  </pc:docChgLst>
  <pc:docChgLst>
    <pc:chgData name="Xin Zou" userId="fda23c0a-156f-41bf-b8f3-bafbf42af2a7" providerId="ADAL" clId="{C0CB8648-D27F-4974-AF47-24C1A7BD46E5}"/>
    <pc:docChg chg="undo redo custSel mod addSld delSld modSld sldOrd modMainMaster modSection">
      <pc:chgData name="Xin Zou" userId="fda23c0a-156f-41bf-b8f3-bafbf42af2a7" providerId="ADAL" clId="{C0CB8648-D27F-4974-AF47-24C1A7BD46E5}" dt="2019-05-09T05:23:49.380" v="1819" actId="113"/>
      <pc:docMkLst>
        <pc:docMk/>
      </pc:docMkLst>
      <pc:sldChg chg="modSp modTransition">
        <pc:chgData name="Xin Zou" userId="fda23c0a-156f-41bf-b8f3-bafbf42af2a7" providerId="ADAL" clId="{C0CB8648-D27F-4974-AF47-24C1A7BD46E5}" dt="2019-05-09T05:05:52.483" v="1779"/>
        <pc:sldMkLst>
          <pc:docMk/>
          <pc:sldMk cId="1052646661" sldId="259"/>
        </pc:sldMkLst>
        <pc:spChg chg="mod">
          <ac:chgData name="Xin Zou" userId="fda23c0a-156f-41bf-b8f3-bafbf42af2a7" providerId="ADAL" clId="{C0CB8648-D27F-4974-AF47-24C1A7BD46E5}" dt="2019-05-09T05:05:46.728" v="1778" actId="404"/>
          <ac:spMkLst>
            <pc:docMk/>
            <pc:sldMk cId="1052646661" sldId="259"/>
            <ac:spMk id="8" creationId="{19EFD9F7-1479-4612-8D62-2880EFAA150D}"/>
          </ac:spMkLst>
        </pc:spChg>
      </pc:sldChg>
      <pc:sldChg chg="addSp delSp modSp modTransition">
        <pc:chgData name="Xin Zou" userId="fda23c0a-156f-41bf-b8f3-bafbf42af2a7" providerId="ADAL" clId="{C0CB8648-D27F-4974-AF47-24C1A7BD46E5}" dt="2019-05-09T05:23:49.380" v="1819" actId="113"/>
        <pc:sldMkLst>
          <pc:docMk/>
          <pc:sldMk cId="1629982892" sldId="1488"/>
        </pc:sldMkLst>
        <pc:spChg chg="del">
          <ac:chgData name="Xin Zou" userId="fda23c0a-156f-41bf-b8f3-bafbf42af2a7" providerId="ADAL" clId="{C0CB8648-D27F-4974-AF47-24C1A7BD46E5}" dt="2019-05-09T04:37:09.473" v="1150" actId="478"/>
          <ac:spMkLst>
            <pc:docMk/>
            <pc:sldMk cId="1629982892" sldId="1488"/>
            <ac:spMk id="2" creationId="{E8C61952-AAF5-4664-A4B8-D5299E5524B3}"/>
          </ac:spMkLst>
        </pc:spChg>
        <pc:spChg chg="add mod">
          <ac:chgData name="Xin Zou" userId="fda23c0a-156f-41bf-b8f3-bafbf42af2a7" providerId="ADAL" clId="{C0CB8648-D27F-4974-AF47-24C1A7BD46E5}" dt="2019-05-09T05:04:17.920" v="1775" actId="1076"/>
          <ac:spMkLst>
            <pc:docMk/>
            <pc:sldMk cId="1629982892" sldId="1488"/>
            <ac:spMk id="3" creationId="{E4A21149-4206-48DA-83EE-B788C92604D1}"/>
          </ac:spMkLst>
        </pc:spChg>
        <pc:spChg chg="add del mod">
          <ac:chgData name="Xin Zou" userId="fda23c0a-156f-41bf-b8f3-bafbf42af2a7" providerId="ADAL" clId="{C0CB8648-D27F-4974-AF47-24C1A7BD46E5}" dt="2019-05-09T05:04:05.327" v="1771" actId="478"/>
          <ac:spMkLst>
            <pc:docMk/>
            <pc:sldMk cId="1629982892" sldId="1488"/>
            <ac:spMk id="4" creationId="{794BEE56-0C0D-4982-89F3-52A69226603A}"/>
          </ac:spMkLst>
        </pc:spChg>
        <pc:spChg chg="mod">
          <ac:chgData name="Xin Zou" userId="fda23c0a-156f-41bf-b8f3-bafbf42af2a7" providerId="ADAL" clId="{C0CB8648-D27F-4974-AF47-24C1A7BD46E5}" dt="2019-05-09T04:56:27.078" v="1703"/>
          <ac:spMkLst>
            <pc:docMk/>
            <pc:sldMk cId="1629982892" sldId="1488"/>
            <ac:spMk id="5" creationId="{07924D22-B25B-402F-A0D3-9C4F49295E7E}"/>
          </ac:spMkLst>
        </pc:spChg>
        <pc:spChg chg="del">
          <ac:chgData name="Xin Zou" userId="fda23c0a-156f-41bf-b8f3-bafbf42af2a7" providerId="ADAL" clId="{C0CB8648-D27F-4974-AF47-24C1A7BD46E5}" dt="2019-05-09T04:37:10.867" v="1151" actId="478"/>
          <ac:spMkLst>
            <pc:docMk/>
            <pc:sldMk cId="1629982892" sldId="1488"/>
            <ac:spMk id="6" creationId="{8825E42E-E87A-4CE9-BB2B-49D0FEF3C195}"/>
          </ac:spMkLst>
        </pc:spChg>
        <pc:spChg chg="del">
          <ac:chgData name="Xin Zou" userId="fda23c0a-156f-41bf-b8f3-bafbf42af2a7" providerId="ADAL" clId="{C0CB8648-D27F-4974-AF47-24C1A7BD46E5}" dt="2019-05-09T04:37:05.034" v="1149" actId="478"/>
          <ac:spMkLst>
            <pc:docMk/>
            <pc:sldMk cId="1629982892" sldId="1488"/>
            <ac:spMk id="7" creationId="{67040C5D-0438-4498-B961-3909524ED625}"/>
          </ac:spMkLst>
        </pc:spChg>
        <pc:spChg chg="del">
          <ac:chgData name="Xin Zou" userId="fda23c0a-156f-41bf-b8f3-bafbf42af2a7" providerId="ADAL" clId="{C0CB8648-D27F-4974-AF47-24C1A7BD46E5}" dt="2019-05-09T04:37:12.204" v="1152" actId="478"/>
          <ac:spMkLst>
            <pc:docMk/>
            <pc:sldMk cId="1629982892" sldId="1488"/>
            <ac:spMk id="8" creationId="{E98321E2-0A74-4BB6-A962-B9B702B7C7FE}"/>
          </ac:spMkLst>
        </pc:spChg>
        <pc:spChg chg="add del mod">
          <ac:chgData name="Xin Zou" userId="fda23c0a-156f-41bf-b8f3-bafbf42af2a7" providerId="ADAL" clId="{C0CB8648-D27F-4974-AF47-24C1A7BD46E5}" dt="2019-05-09T05:04:05.327" v="1771" actId="478"/>
          <ac:spMkLst>
            <pc:docMk/>
            <pc:sldMk cId="1629982892" sldId="1488"/>
            <ac:spMk id="9" creationId="{160BD0FF-CC0E-4563-93BB-722D9D834539}"/>
          </ac:spMkLst>
        </pc:spChg>
        <pc:spChg chg="add mod">
          <ac:chgData name="Xin Zou" userId="fda23c0a-156f-41bf-b8f3-bafbf42af2a7" providerId="ADAL" clId="{C0CB8648-D27F-4974-AF47-24C1A7BD46E5}" dt="2019-05-09T04:56:21.895" v="1700" actId="571"/>
          <ac:spMkLst>
            <pc:docMk/>
            <pc:sldMk cId="1629982892" sldId="1488"/>
            <ac:spMk id="10" creationId="{E6FBB2A7-910F-4975-88CB-E69B789336B4}"/>
          </ac:spMkLst>
        </pc:spChg>
        <pc:spChg chg="add del">
          <ac:chgData name="Xin Zou" userId="fda23c0a-156f-41bf-b8f3-bafbf42af2a7" providerId="ADAL" clId="{C0CB8648-D27F-4974-AF47-24C1A7BD46E5}" dt="2019-05-09T04:56:21.443" v="1699"/>
          <ac:spMkLst>
            <pc:docMk/>
            <pc:sldMk cId="1629982892" sldId="1488"/>
            <ac:spMk id="12" creationId="{75C24E31-A1A7-4677-BB05-A8E9D7292BF1}"/>
          </ac:spMkLst>
        </pc:spChg>
        <pc:spChg chg="add mod">
          <ac:chgData name="Xin Zou" userId="fda23c0a-156f-41bf-b8f3-bafbf42af2a7" providerId="ADAL" clId="{C0CB8648-D27F-4974-AF47-24C1A7BD46E5}" dt="2019-05-09T05:23:49.380" v="1819" actId="113"/>
          <ac:spMkLst>
            <pc:docMk/>
            <pc:sldMk cId="1629982892" sldId="1488"/>
            <ac:spMk id="13" creationId="{AB48681C-7A93-4CEC-AF6D-E056C968E4E1}"/>
          </ac:spMkLst>
        </pc:spChg>
        <pc:spChg chg="add mod">
          <ac:chgData name="Xin Zou" userId="fda23c0a-156f-41bf-b8f3-bafbf42af2a7" providerId="ADAL" clId="{C0CB8648-D27F-4974-AF47-24C1A7BD46E5}" dt="2019-05-09T05:00:11.014" v="1729" actId="571"/>
          <ac:spMkLst>
            <pc:docMk/>
            <pc:sldMk cId="1629982892" sldId="1488"/>
            <ac:spMk id="14" creationId="{6C83B3F6-71F4-457C-9595-DC1C1B6323B0}"/>
          </ac:spMkLst>
        </pc:spChg>
        <pc:spChg chg="add mod">
          <ac:chgData name="Xin Zou" userId="fda23c0a-156f-41bf-b8f3-bafbf42af2a7" providerId="ADAL" clId="{C0CB8648-D27F-4974-AF47-24C1A7BD46E5}" dt="2019-05-09T05:00:11.440" v="1730" actId="571"/>
          <ac:spMkLst>
            <pc:docMk/>
            <pc:sldMk cId="1629982892" sldId="1488"/>
            <ac:spMk id="15" creationId="{AE53724B-97EC-4BFA-89E0-CB7460A967CF}"/>
          </ac:spMkLst>
        </pc:spChg>
        <pc:spChg chg="add mod">
          <ac:chgData name="Xin Zou" userId="fda23c0a-156f-41bf-b8f3-bafbf42af2a7" providerId="ADAL" clId="{C0CB8648-D27F-4974-AF47-24C1A7BD46E5}" dt="2019-05-09T05:00:12.556" v="1731" actId="571"/>
          <ac:spMkLst>
            <pc:docMk/>
            <pc:sldMk cId="1629982892" sldId="1488"/>
            <ac:spMk id="16" creationId="{EF2F878C-EBBE-4D09-8A3D-D046D621E131}"/>
          </ac:spMkLst>
        </pc:spChg>
        <pc:spChg chg="add mod">
          <ac:chgData name="Xin Zou" userId="fda23c0a-156f-41bf-b8f3-bafbf42af2a7" providerId="ADAL" clId="{C0CB8648-D27F-4974-AF47-24C1A7BD46E5}" dt="2019-05-09T05:00:13.094" v="1732" actId="571"/>
          <ac:spMkLst>
            <pc:docMk/>
            <pc:sldMk cId="1629982892" sldId="1488"/>
            <ac:spMk id="17" creationId="{3EFBC1EF-657A-4D76-97D6-4A7E108D7B3C}"/>
          </ac:spMkLst>
        </pc:spChg>
        <pc:spChg chg="add del mod">
          <ac:chgData name="Xin Zou" userId="fda23c0a-156f-41bf-b8f3-bafbf42af2a7" providerId="ADAL" clId="{C0CB8648-D27F-4974-AF47-24C1A7BD46E5}" dt="2019-05-09T05:00:17.670" v="1735" actId="478"/>
          <ac:spMkLst>
            <pc:docMk/>
            <pc:sldMk cId="1629982892" sldId="1488"/>
            <ac:spMk id="18" creationId="{FAF98038-1A3C-4ED9-9103-82A4048D8D33}"/>
          </ac:spMkLst>
        </pc:spChg>
        <pc:spChg chg="mod">
          <ac:chgData name="Xin Zou" userId="fda23c0a-156f-41bf-b8f3-bafbf42af2a7" providerId="ADAL" clId="{C0CB8648-D27F-4974-AF47-24C1A7BD46E5}" dt="2019-05-09T04:57:18.876" v="1715" actId="1076"/>
          <ac:spMkLst>
            <pc:docMk/>
            <pc:sldMk cId="1629982892" sldId="1488"/>
            <ac:spMk id="22" creationId="{54263D82-1AE9-4606-AFBB-EB3DB4F69600}"/>
          </ac:spMkLst>
        </pc:spChg>
        <pc:spChg chg="add del mod">
          <ac:chgData name="Xin Zou" userId="fda23c0a-156f-41bf-b8f3-bafbf42af2a7" providerId="ADAL" clId="{C0CB8648-D27F-4974-AF47-24C1A7BD46E5}" dt="2019-05-09T05:15:46.807" v="1800" actId="478"/>
          <ac:spMkLst>
            <pc:docMk/>
            <pc:sldMk cId="1629982892" sldId="1488"/>
            <ac:spMk id="24" creationId="{B995A057-58DF-4D1B-A762-3A7EF76A27EC}"/>
          </ac:spMkLst>
        </pc:spChg>
        <pc:spChg chg="add del mod">
          <ac:chgData name="Xin Zou" userId="fda23c0a-156f-41bf-b8f3-bafbf42af2a7" providerId="ADAL" clId="{C0CB8648-D27F-4974-AF47-24C1A7BD46E5}" dt="2019-05-09T05:17:40.626" v="1813" actId="478"/>
          <ac:spMkLst>
            <pc:docMk/>
            <pc:sldMk cId="1629982892" sldId="1488"/>
            <ac:spMk id="29" creationId="{21E0CC06-5DC1-4BEA-87D8-DD13BC8EBFF8}"/>
          </ac:spMkLst>
        </pc:spChg>
        <pc:graphicFrameChg chg="mod">
          <ac:chgData name="Xin Zou" userId="fda23c0a-156f-41bf-b8f3-bafbf42af2a7" providerId="ADAL" clId="{C0CB8648-D27F-4974-AF47-24C1A7BD46E5}" dt="2019-05-09T05:19:54.530" v="1818"/>
          <ac:graphicFrameMkLst>
            <pc:docMk/>
            <pc:sldMk cId="1629982892" sldId="1488"/>
            <ac:graphicFrameMk id="11" creationId="{BB648752-394F-4A4A-9E5D-D318A72D8F82}"/>
          </ac:graphicFrameMkLst>
        </pc:graphicFrameChg>
        <pc:picChg chg="add del mod">
          <ac:chgData name="Xin Zou" userId="fda23c0a-156f-41bf-b8f3-bafbf42af2a7" providerId="ADAL" clId="{C0CB8648-D27F-4974-AF47-24C1A7BD46E5}" dt="2019-05-09T05:14:16.234" v="1792" actId="478"/>
          <ac:picMkLst>
            <pc:docMk/>
            <pc:sldMk cId="1629982892" sldId="1488"/>
            <ac:picMk id="20" creationId="{A98FE97D-5450-4B32-923F-039422A97B89}"/>
          </ac:picMkLst>
        </pc:picChg>
        <pc:picChg chg="add del mod">
          <ac:chgData name="Xin Zou" userId="fda23c0a-156f-41bf-b8f3-bafbf42af2a7" providerId="ADAL" clId="{C0CB8648-D27F-4974-AF47-24C1A7BD46E5}" dt="2019-05-09T05:15:46.807" v="1800" actId="478"/>
          <ac:picMkLst>
            <pc:docMk/>
            <pc:sldMk cId="1629982892" sldId="1488"/>
            <ac:picMk id="23" creationId="{09BA7471-5059-433F-861A-3B86DED5E99C}"/>
          </ac:picMkLst>
        </pc:picChg>
        <pc:picChg chg="add del mod">
          <ac:chgData name="Xin Zou" userId="fda23c0a-156f-41bf-b8f3-bafbf42af2a7" providerId="ADAL" clId="{C0CB8648-D27F-4974-AF47-24C1A7BD46E5}" dt="2019-05-09T05:18:24.673" v="1815" actId="478"/>
          <ac:picMkLst>
            <pc:docMk/>
            <pc:sldMk cId="1629982892" sldId="1488"/>
            <ac:picMk id="26" creationId="{62A048AA-0FC6-45E4-86E0-40597CF0EC37}"/>
          </ac:picMkLst>
        </pc:picChg>
        <pc:picChg chg="add del mod">
          <ac:chgData name="Xin Zou" userId="fda23c0a-156f-41bf-b8f3-bafbf42af2a7" providerId="ADAL" clId="{C0CB8648-D27F-4974-AF47-24C1A7BD46E5}" dt="2019-05-09T05:17:40.626" v="1813" actId="478"/>
          <ac:picMkLst>
            <pc:docMk/>
            <pc:sldMk cId="1629982892" sldId="1488"/>
            <ac:picMk id="28" creationId="{24CEF058-0078-4432-B2B2-36B51696F2DA}"/>
          </ac:picMkLst>
        </pc:picChg>
      </pc:sldChg>
      <pc:sldChg chg="mod modTransition modShow">
        <pc:chgData name="Xin Zou" userId="fda23c0a-156f-41bf-b8f3-bafbf42af2a7" providerId="ADAL" clId="{C0CB8648-D27F-4974-AF47-24C1A7BD46E5}" dt="2019-05-09T03:30:25.054" v="663"/>
        <pc:sldMkLst>
          <pc:docMk/>
          <pc:sldMk cId="1207746503" sldId="2762"/>
        </pc:sldMkLst>
      </pc:sldChg>
      <pc:sldChg chg="mod modTransition modShow">
        <pc:chgData name="Xin Zou" userId="fda23c0a-156f-41bf-b8f3-bafbf42af2a7" providerId="ADAL" clId="{C0CB8648-D27F-4974-AF47-24C1A7BD46E5}" dt="2019-05-09T03:30:29.028" v="665"/>
        <pc:sldMkLst>
          <pc:docMk/>
          <pc:sldMk cId="2638347277" sldId="2763"/>
        </pc:sldMkLst>
      </pc:sldChg>
      <pc:sldChg chg="mod modTransition modShow">
        <pc:chgData name="Xin Zou" userId="fda23c0a-156f-41bf-b8f3-bafbf42af2a7" providerId="ADAL" clId="{C0CB8648-D27F-4974-AF47-24C1A7BD46E5}" dt="2019-05-09T03:30:32.905" v="667"/>
        <pc:sldMkLst>
          <pc:docMk/>
          <pc:sldMk cId="2108766348" sldId="2764"/>
        </pc:sldMkLst>
      </pc:sldChg>
      <pc:sldChg chg="mod modTransition modShow">
        <pc:chgData name="Xin Zou" userId="fda23c0a-156f-41bf-b8f3-bafbf42af2a7" providerId="ADAL" clId="{C0CB8648-D27F-4974-AF47-24C1A7BD46E5}" dt="2019-05-09T03:30:43.164" v="671"/>
        <pc:sldMkLst>
          <pc:docMk/>
          <pc:sldMk cId="1489174760" sldId="2766"/>
        </pc:sldMkLst>
      </pc:sldChg>
      <pc:sldChg chg="mod modTransition modShow">
        <pc:chgData name="Xin Zou" userId="fda23c0a-156f-41bf-b8f3-bafbf42af2a7" providerId="ADAL" clId="{C0CB8648-D27F-4974-AF47-24C1A7BD46E5}" dt="2019-05-09T03:30:48.819" v="673"/>
        <pc:sldMkLst>
          <pc:docMk/>
          <pc:sldMk cId="3689235171" sldId="2767"/>
        </pc:sldMkLst>
      </pc:sldChg>
      <pc:sldChg chg="modSp">
        <pc:chgData name="Xin Zou" userId="fda23c0a-156f-41bf-b8f3-bafbf42af2a7" providerId="ADAL" clId="{C0CB8648-D27F-4974-AF47-24C1A7BD46E5}" dt="2019-05-09T03:31:12.790" v="701"/>
        <pc:sldMkLst>
          <pc:docMk/>
          <pc:sldMk cId="1712999797" sldId="2768"/>
        </pc:sldMkLst>
        <pc:spChg chg="mod">
          <ac:chgData name="Xin Zou" userId="fda23c0a-156f-41bf-b8f3-bafbf42af2a7" providerId="ADAL" clId="{C0CB8648-D27F-4974-AF47-24C1A7BD46E5}" dt="2019-05-08T03:48:53.316" v="517"/>
          <ac:spMkLst>
            <pc:docMk/>
            <pc:sldMk cId="1712999797" sldId="2768"/>
            <ac:spMk id="4" creationId="{D9F6FC26-965F-4F79-957E-D4B508F2E504}"/>
          </ac:spMkLst>
        </pc:spChg>
        <pc:spChg chg="mod">
          <ac:chgData name="Xin Zou" userId="fda23c0a-156f-41bf-b8f3-bafbf42af2a7" providerId="ADAL" clId="{C0CB8648-D27F-4974-AF47-24C1A7BD46E5}" dt="2019-05-09T03:31:12.790" v="701"/>
          <ac:spMkLst>
            <pc:docMk/>
            <pc:sldMk cId="1712999797" sldId="2768"/>
            <ac:spMk id="23" creationId="{CCE91952-5FF4-4CC0-A2E3-F4B68A042DEB}"/>
          </ac:spMkLst>
        </pc:spChg>
      </pc:sldChg>
      <pc:sldChg chg="modSp">
        <pc:chgData name="Xin Zou" userId="fda23c0a-156f-41bf-b8f3-bafbf42af2a7" providerId="ADAL" clId="{C0CB8648-D27F-4974-AF47-24C1A7BD46E5}" dt="2019-05-09T03:34:16.967" v="759" actId="14100"/>
        <pc:sldMkLst>
          <pc:docMk/>
          <pc:sldMk cId="2824004641" sldId="2769"/>
        </pc:sldMkLst>
        <pc:spChg chg="mod">
          <ac:chgData name="Xin Zou" userId="fda23c0a-156f-41bf-b8f3-bafbf42af2a7" providerId="ADAL" clId="{C0CB8648-D27F-4974-AF47-24C1A7BD46E5}" dt="2019-05-09T03:34:16.967" v="759" actId="14100"/>
          <ac:spMkLst>
            <pc:docMk/>
            <pc:sldMk cId="2824004641" sldId="2769"/>
            <ac:spMk id="5" creationId="{D89254D4-AEBB-425F-999F-2F04420C3DF5}"/>
          </ac:spMkLst>
        </pc:spChg>
      </pc:sldChg>
      <pc:sldChg chg="modSp">
        <pc:chgData name="Xin Zou" userId="fda23c0a-156f-41bf-b8f3-bafbf42af2a7" providerId="ADAL" clId="{C0CB8648-D27F-4974-AF47-24C1A7BD46E5}" dt="2019-05-09T03:33:43.188" v="757" actId="6549"/>
        <pc:sldMkLst>
          <pc:docMk/>
          <pc:sldMk cId="4082928818" sldId="2770"/>
        </pc:sldMkLst>
        <pc:spChg chg="mod">
          <ac:chgData name="Xin Zou" userId="fda23c0a-156f-41bf-b8f3-bafbf42af2a7" providerId="ADAL" clId="{C0CB8648-D27F-4974-AF47-24C1A7BD46E5}" dt="2019-05-09T03:33:43.188" v="757" actId="6549"/>
          <ac:spMkLst>
            <pc:docMk/>
            <pc:sldMk cId="4082928818" sldId="2770"/>
            <ac:spMk id="15" creationId="{EB47448D-9E65-49C9-8AAA-7D6E2C7A3472}"/>
          </ac:spMkLst>
        </pc:spChg>
      </pc:sldChg>
      <pc:sldChg chg="modSp">
        <pc:chgData name="Xin Zou" userId="fda23c0a-156f-41bf-b8f3-bafbf42af2a7" providerId="ADAL" clId="{C0CB8648-D27F-4974-AF47-24C1A7BD46E5}" dt="2019-05-09T03:33:31.165" v="756" actId="6549"/>
        <pc:sldMkLst>
          <pc:docMk/>
          <pc:sldMk cId="3253721190" sldId="2772"/>
        </pc:sldMkLst>
        <pc:spChg chg="mod">
          <ac:chgData name="Xin Zou" userId="fda23c0a-156f-41bf-b8f3-bafbf42af2a7" providerId="ADAL" clId="{C0CB8648-D27F-4974-AF47-24C1A7BD46E5}" dt="2019-05-09T03:33:31.165" v="756" actId="6549"/>
          <ac:spMkLst>
            <pc:docMk/>
            <pc:sldMk cId="3253721190" sldId="2772"/>
            <ac:spMk id="15" creationId="{EB47448D-9E65-49C9-8AAA-7D6E2C7A3472}"/>
          </ac:spMkLst>
        </pc:spChg>
      </pc:sldChg>
      <pc:sldChg chg="modSp">
        <pc:chgData name="Xin Zou" userId="fda23c0a-156f-41bf-b8f3-bafbf42af2a7" providerId="ADAL" clId="{C0CB8648-D27F-4974-AF47-24C1A7BD46E5}" dt="2019-05-09T03:33:05.833" v="753" actId="15"/>
        <pc:sldMkLst>
          <pc:docMk/>
          <pc:sldMk cId="3234915820" sldId="2773"/>
        </pc:sldMkLst>
        <pc:spChg chg="mod">
          <ac:chgData name="Xin Zou" userId="fda23c0a-156f-41bf-b8f3-bafbf42af2a7" providerId="ADAL" clId="{C0CB8648-D27F-4974-AF47-24C1A7BD46E5}" dt="2019-05-09T03:33:05.833" v="753" actId="15"/>
          <ac:spMkLst>
            <pc:docMk/>
            <pc:sldMk cId="3234915820" sldId="2773"/>
            <ac:spMk id="15" creationId="{EB47448D-9E65-49C9-8AAA-7D6E2C7A3472}"/>
          </ac:spMkLst>
        </pc:spChg>
      </pc:sldChg>
      <pc:sldChg chg="modSp">
        <pc:chgData name="Xin Zou" userId="fda23c0a-156f-41bf-b8f3-bafbf42af2a7" providerId="ADAL" clId="{C0CB8648-D27F-4974-AF47-24C1A7BD46E5}" dt="2019-05-09T03:33:18.172" v="754" actId="15"/>
        <pc:sldMkLst>
          <pc:docMk/>
          <pc:sldMk cId="1990900280" sldId="2774"/>
        </pc:sldMkLst>
        <pc:spChg chg="mod">
          <ac:chgData name="Xin Zou" userId="fda23c0a-156f-41bf-b8f3-bafbf42af2a7" providerId="ADAL" clId="{C0CB8648-D27F-4974-AF47-24C1A7BD46E5}" dt="2019-05-09T03:33:18.172" v="754" actId="15"/>
          <ac:spMkLst>
            <pc:docMk/>
            <pc:sldMk cId="1990900280" sldId="2774"/>
            <ac:spMk id="15" creationId="{EB47448D-9E65-49C9-8AAA-7D6E2C7A3472}"/>
          </ac:spMkLst>
        </pc:spChg>
      </pc:sldChg>
      <pc:sldChg chg="mod modTransition modShow">
        <pc:chgData name="Xin Zou" userId="fda23c0a-156f-41bf-b8f3-bafbf42af2a7" providerId="ADAL" clId="{C0CB8648-D27F-4974-AF47-24C1A7BD46E5}" dt="2019-05-09T03:30:38.973" v="669"/>
        <pc:sldMkLst>
          <pc:docMk/>
          <pc:sldMk cId="268464607" sldId="2776"/>
        </pc:sldMkLst>
      </pc:sldChg>
      <pc:sldChg chg="addSp delSp modSp mod modTransition modShow">
        <pc:chgData name="Xin Zou" userId="fda23c0a-156f-41bf-b8f3-bafbf42af2a7" providerId="ADAL" clId="{C0CB8648-D27F-4974-AF47-24C1A7BD46E5}" dt="2019-05-09T04:02:25.110" v="855"/>
        <pc:sldMkLst>
          <pc:docMk/>
          <pc:sldMk cId="542804530" sldId="2777"/>
        </pc:sldMkLst>
        <pc:spChg chg="add del">
          <ac:chgData name="Xin Zou" userId="fda23c0a-156f-41bf-b8f3-bafbf42af2a7" providerId="ADAL" clId="{C0CB8648-D27F-4974-AF47-24C1A7BD46E5}" dt="2019-05-09T03:57:36.131" v="764" actId="478"/>
          <ac:spMkLst>
            <pc:docMk/>
            <pc:sldMk cId="542804530" sldId="2777"/>
            <ac:spMk id="8" creationId="{A3DEED29-C4F2-4191-943A-18BA5F39A98A}"/>
          </ac:spMkLst>
        </pc:spChg>
        <pc:spChg chg="add mod">
          <ac:chgData name="Xin Zou" userId="fda23c0a-156f-41bf-b8f3-bafbf42af2a7" providerId="ADAL" clId="{C0CB8648-D27F-4974-AF47-24C1A7BD46E5}" dt="2019-05-09T03:58:55.626" v="853"/>
          <ac:spMkLst>
            <pc:docMk/>
            <pc:sldMk cId="542804530" sldId="2777"/>
            <ac:spMk id="9" creationId="{683D6A9D-0C64-48F3-8F65-42C2818771AC}"/>
          </ac:spMkLst>
        </pc:spChg>
        <pc:spChg chg="del">
          <ac:chgData name="Xin Zou" userId="fda23c0a-156f-41bf-b8f3-bafbf42af2a7" providerId="ADAL" clId="{C0CB8648-D27F-4974-AF47-24C1A7BD46E5}" dt="2019-05-09T03:57:41.451" v="765" actId="478"/>
          <ac:spMkLst>
            <pc:docMk/>
            <pc:sldMk cId="542804530" sldId="2777"/>
            <ac:spMk id="12" creationId="{A0153366-DAFB-4CF5-810B-7CDB985FC083}"/>
          </ac:spMkLst>
        </pc:spChg>
        <pc:spChg chg="mod">
          <ac:chgData name="Xin Zou" userId="fda23c0a-156f-41bf-b8f3-bafbf42af2a7" providerId="ADAL" clId="{C0CB8648-D27F-4974-AF47-24C1A7BD46E5}" dt="2019-05-09T03:58:20.923" v="771"/>
          <ac:spMkLst>
            <pc:docMk/>
            <pc:sldMk cId="542804530" sldId="2777"/>
            <ac:spMk id="13" creationId="{F9D3CCE8-6970-4B9B-A153-F9BC3B7F5963}"/>
          </ac:spMkLst>
        </pc:spChg>
        <pc:spChg chg="mod">
          <ac:chgData name="Xin Zou" userId="fda23c0a-156f-41bf-b8f3-bafbf42af2a7" providerId="ADAL" clId="{C0CB8648-D27F-4974-AF47-24C1A7BD46E5}" dt="2019-05-09T03:58:22.954" v="774"/>
          <ac:spMkLst>
            <pc:docMk/>
            <pc:sldMk cId="542804530" sldId="2777"/>
            <ac:spMk id="14" creationId="{6E85E918-0028-4944-AE36-8EA5BE2ED3D1}"/>
          </ac:spMkLst>
        </pc:spChg>
      </pc:sldChg>
      <pc:sldChg chg="mod modTransition modShow">
        <pc:chgData name="Xin Zou" userId="fda23c0a-156f-41bf-b8f3-bafbf42af2a7" providerId="ADAL" clId="{C0CB8648-D27F-4974-AF47-24C1A7BD46E5}" dt="2019-04-24T07:13:38.761" v="134"/>
        <pc:sldMkLst>
          <pc:docMk/>
          <pc:sldMk cId="709160480" sldId="2783"/>
        </pc:sldMkLst>
      </pc:sldChg>
      <pc:sldChg chg="mod modTransition modShow">
        <pc:chgData name="Xin Zou" userId="fda23c0a-156f-41bf-b8f3-bafbf42af2a7" providerId="ADAL" clId="{C0CB8648-D27F-4974-AF47-24C1A7BD46E5}" dt="2019-05-09T03:43:58.137" v="761"/>
        <pc:sldMkLst>
          <pc:docMk/>
          <pc:sldMk cId="3312130631" sldId="2787"/>
        </pc:sldMkLst>
      </pc:sldChg>
      <pc:sldChg chg="add">
        <pc:chgData name="Xin Zou" userId="fda23c0a-156f-41bf-b8f3-bafbf42af2a7" providerId="ADAL" clId="{C0CB8648-D27F-4974-AF47-24C1A7BD46E5}" dt="2019-05-07T09:40:26.233" v="162"/>
        <pc:sldMkLst>
          <pc:docMk/>
          <pc:sldMk cId="2736866987" sldId="3110"/>
        </pc:sldMkLst>
      </pc:sldChg>
      <pc:sldChg chg="del">
        <pc:chgData name="Xin Zou" userId="fda23c0a-156f-41bf-b8f3-bafbf42af2a7" providerId="ADAL" clId="{C0CB8648-D27F-4974-AF47-24C1A7BD46E5}" dt="2019-05-07T09:40:28.806" v="163" actId="2696"/>
        <pc:sldMkLst>
          <pc:docMk/>
          <pc:sldMk cId="1562688277" sldId="3199"/>
        </pc:sldMkLst>
      </pc:sldChg>
      <pc:sldChg chg="del">
        <pc:chgData name="Xin Zou" userId="fda23c0a-156f-41bf-b8f3-bafbf42af2a7" providerId="ADAL" clId="{C0CB8648-D27F-4974-AF47-24C1A7BD46E5}" dt="2019-05-07T08:32:33.954" v="161" actId="2696"/>
        <pc:sldMkLst>
          <pc:docMk/>
          <pc:sldMk cId="790173923" sldId="3200"/>
        </pc:sldMkLst>
      </pc:sldChg>
      <pc:sldChg chg="addSp modSp mod setBg">
        <pc:chgData name="Xin Zou" userId="fda23c0a-156f-41bf-b8f3-bafbf42af2a7" providerId="ADAL" clId="{C0CB8648-D27F-4974-AF47-24C1A7BD46E5}" dt="2019-04-24T06:10:23.721" v="17" actId="403"/>
        <pc:sldMkLst>
          <pc:docMk/>
          <pc:sldMk cId="2056807074" sldId="9995"/>
        </pc:sldMkLst>
        <pc:spChg chg="mod">
          <ac:chgData name="Xin Zou" userId="fda23c0a-156f-41bf-b8f3-bafbf42af2a7" providerId="ADAL" clId="{C0CB8648-D27F-4974-AF47-24C1A7BD46E5}" dt="2019-04-24T06:09:57.767" v="12" actId="6549"/>
          <ac:spMkLst>
            <pc:docMk/>
            <pc:sldMk cId="2056807074" sldId="9995"/>
            <ac:spMk id="2" creationId="{0F0B1C2A-2EF4-48D2-814A-266FCEF89C2B}"/>
          </ac:spMkLst>
        </pc:spChg>
        <pc:spChg chg="mod ord">
          <ac:chgData name="Xin Zou" userId="fda23c0a-156f-41bf-b8f3-bafbf42af2a7" providerId="ADAL" clId="{C0CB8648-D27F-4974-AF47-24C1A7BD46E5}" dt="2019-04-24T06:10:23.721" v="17" actId="403"/>
          <ac:spMkLst>
            <pc:docMk/>
            <pc:sldMk cId="2056807074" sldId="9995"/>
            <ac:spMk id="3" creationId="{2AF14B50-44E4-48E0-B6CE-1A276AC9C860}"/>
          </ac:spMkLst>
        </pc:spChg>
        <pc:spChg chg="add mod">
          <ac:chgData name="Xin Zou" userId="fda23c0a-156f-41bf-b8f3-bafbf42af2a7" providerId="ADAL" clId="{C0CB8648-D27F-4974-AF47-24C1A7BD46E5}" dt="2019-04-24T06:09:45.909" v="9" actId="26606"/>
          <ac:spMkLst>
            <pc:docMk/>
            <pc:sldMk cId="2056807074" sldId="9995"/>
            <ac:spMk id="6" creationId="{CC05F799-6CD2-4251-8332-1FC7A11E5620}"/>
          </ac:spMkLst>
        </pc:spChg>
        <pc:spChg chg="add">
          <ac:chgData name="Xin Zou" userId="fda23c0a-156f-41bf-b8f3-bafbf42af2a7" providerId="ADAL" clId="{C0CB8648-D27F-4974-AF47-24C1A7BD46E5}" dt="2019-04-24T06:09:45.909" v="9" actId="26606"/>
          <ac:spMkLst>
            <pc:docMk/>
            <pc:sldMk cId="2056807074" sldId="9995"/>
            <ac:spMk id="11" creationId="{4038CB10-1F5C-4D54-9DF7-12586DE5B007}"/>
          </ac:spMkLst>
        </pc:spChg>
        <pc:spChg chg="add">
          <ac:chgData name="Xin Zou" userId="fda23c0a-156f-41bf-b8f3-bafbf42af2a7" providerId="ADAL" clId="{C0CB8648-D27F-4974-AF47-24C1A7BD46E5}" dt="2019-04-24T06:09:45.909" v="9" actId="26606"/>
          <ac:spMkLst>
            <pc:docMk/>
            <pc:sldMk cId="2056807074" sldId="9995"/>
            <ac:spMk id="13" creationId="{73ED6512-6858-4552-B699-9A97FE9A4EA2}"/>
          </ac:spMkLst>
        </pc:spChg>
        <pc:picChg chg="add mod">
          <ac:chgData name="Xin Zou" userId="fda23c0a-156f-41bf-b8f3-bafbf42af2a7" providerId="ADAL" clId="{C0CB8648-D27F-4974-AF47-24C1A7BD46E5}" dt="2019-04-24T06:09:45.909" v="9" actId="26606"/>
          <ac:picMkLst>
            <pc:docMk/>
            <pc:sldMk cId="2056807074" sldId="9995"/>
            <ac:picMk id="5" creationId="{2672BC96-74E7-468F-AD2E-2739A6B669BC}"/>
          </ac:picMkLst>
        </pc:picChg>
      </pc:sldChg>
      <pc:sldChg chg="addSp modSp">
        <pc:chgData name="Xin Zou" userId="fda23c0a-156f-41bf-b8f3-bafbf42af2a7" providerId="ADAL" clId="{C0CB8648-D27F-4974-AF47-24C1A7BD46E5}" dt="2019-04-24T06:43:15.201" v="45" actId="12"/>
        <pc:sldMkLst>
          <pc:docMk/>
          <pc:sldMk cId="101637436" sldId="9996"/>
        </pc:sldMkLst>
        <pc:graphicFrameChg chg="mod modGraphic">
          <ac:chgData name="Xin Zou" userId="fda23c0a-156f-41bf-b8f3-bafbf42af2a7" providerId="ADAL" clId="{C0CB8648-D27F-4974-AF47-24C1A7BD46E5}" dt="2019-04-24T06:43:15.201" v="45" actId="12"/>
          <ac:graphicFrameMkLst>
            <pc:docMk/>
            <pc:sldMk cId="101637436" sldId="9996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C0CB8648-D27F-4974-AF47-24C1A7BD46E5}" dt="2019-04-24T04:31:35.318" v="5" actId="1076"/>
          <ac:picMkLst>
            <pc:docMk/>
            <pc:sldMk cId="101637436" sldId="9996"/>
            <ac:picMk id="5" creationId="{C938358C-4257-4686-A45F-6356C12328B5}"/>
          </ac:picMkLst>
        </pc:picChg>
      </pc:sldChg>
      <pc:sldChg chg="del">
        <pc:chgData name="Xin Zou" userId="fda23c0a-156f-41bf-b8f3-bafbf42af2a7" providerId="ADAL" clId="{C0CB8648-D27F-4974-AF47-24C1A7BD46E5}" dt="2019-04-24T07:11:40.656" v="132" actId="2696"/>
        <pc:sldMkLst>
          <pc:docMk/>
          <pc:sldMk cId="3731504556" sldId="9997"/>
        </pc:sldMkLst>
      </pc:sldChg>
      <pc:sldChg chg="addSp modSp">
        <pc:chgData name="Xin Zou" userId="fda23c0a-156f-41bf-b8f3-bafbf42af2a7" providerId="ADAL" clId="{C0CB8648-D27F-4974-AF47-24C1A7BD46E5}" dt="2019-04-24T07:27:25.681" v="140" actId="20577"/>
        <pc:sldMkLst>
          <pc:docMk/>
          <pc:sldMk cId="1321054010" sldId="9998"/>
        </pc:sldMkLst>
        <pc:spChg chg="mod">
          <ac:chgData name="Xin Zou" userId="fda23c0a-156f-41bf-b8f3-bafbf42af2a7" providerId="ADAL" clId="{C0CB8648-D27F-4974-AF47-24C1A7BD46E5}" dt="2019-04-24T07:27:25.681" v="140" actId="20577"/>
          <ac:spMkLst>
            <pc:docMk/>
            <pc:sldMk cId="1321054010" sldId="9998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C0CB8648-D27F-4974-AF47-24C1A7BD46E5}" dt="2019-04-24T06:52:28.607" v="68" actId="14100"/>
          <ac:graphicFrameMkLst>
            <pc:docMk/>
            <pc:sldMk cId="1321054010" sldId="9998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C0CB8648-D27F-4974-AF47-24C1A7BD46E5}" dt="2019-04-24T06:52:23.279" v="66" actId="14100"/>
          <ac:picMkLst>
            <pc:docMk/>
            <pc:sldMk cId="1321054010" sldId="9998"/>
            <ac:picMk id="5" creationId="{5692358C-80E3-4377-A42D-34E3353E7CE5}"/>
          </ac:picMkLst>
        </pc:picChg>
      </pc:sldChg>
      <pc:sldChg chg="modSp">
        <pc:chgData name="Xin Zou" userId="fda23c0a-156f-41bf-b8f3-bafbf42af2a7" providerId="ADAL" clId="{C0CB8648-D27F-4974-AF47-24C1A7BD46E5}" dt="2019-04-24T07:13:54.968" v="135" actId="14100"/>
        <pc:sldMkLst>
          <pc:docMk/>
          <pc:sldMk cId="2792700490" sldId="9999"/>
        </pc:sldMkLst>
        <pc:spChg chg="mod">
          <ac:chgData name="Xin Zou" userId="fda23c0a-156f-41bf-b8f3-bafbf42af2a7" providerId="ADAL" clId="{C0CB8648-D27F-4974-AF47-24C1A7BD46E5}" dt="2019-04-24T06:16:11.720" v="26" actId="6549"/>
          <ac:spMkLst>
            <pc:docMk/>
            <pc:sldMk cId="2792700490" sldId="9999"/>
            <ac:spMk id="2" creationId="{29ED7DB9-F797-4D32-8C25-BDD2D452BE8D}"/>
          </ac:spMkLst>
        </pc:spChg>
        <pc:graphicFrameChg chg="modGraphic">
          <ac:chgData name="Xin Zou" userId="fda23c0a-156f-41bf-b8f3-bafbf42af2a7" providerId="ADAL" clId="{C0CB8648-D27F-4974-AF47-24C1A7BD46E5}" dt="2019-04-24T07:13:54.968" v="135" actId="14100"/>
          <ac:graphicFrameMkLst>
            <pc:docMk/>
            <pc:sldMk cId="2792700490" sldId="9999"/>
            <ac:graphicFrameMk id="4" creationId="{DC20C59F-A54C-411C-8FD1-47973905B4D8}"/>
          </ac:graphicFrameMkLst>
        </pc:graphicFrameChg>
        <pc:picChg chg="mod">
          <ac:chgData name="Xin Zou" userId="fda23c0a-156f-41bf-b8f3-bafbf42af2a7" providerId="ADAL" clId="{C0CB8648-D27F-4974-AF47-24C1A7BD46E5}" dt="2019-04-24T06:52:42.343" v="70" actId="14100"/>
          <ac:picMkLst>
            <pc:docMk/>
            <pc:sldMk cId="2792700490" sldId="9999"/>
            <ac:picMk id="3" creationId="{C0766B52-97B4-4B11-A8CA-CACF48912BB0}"/>
          </ac:picMkLst>
        </pc:picChg>
      </pc:sldChg>
      <pc:sldChg chg="addSp modSp">
        <pc:chgData name="Xin Zou" userId="fda23c0a-156f-41bf-b8f3-bafbf42af2a7" providerId="ADAL" clId="{C0CB8648-D27F-4974-AF47-24C1A7BD46E5}" dt="2019-04-24T07:05:51.083" v="88" actId="6549"/>
        <pc:sldMkLst>
          <pc:docMk/>
          <pc:sldMk cId="2372431856" sldId="10000"/>
        </pc:sldMkLst>
        <pc:spChg chg="mod">
          <ac:chgData name="Xin Zou" userId="fda23c0a-156f-41bf-b8f3-bafbf42af2a7" providerId="ADAL" clId="{C0CB8648-D27F-4974-AF47-24C1A7BD46E5}" dt="2019-04-24T07:05:51.083" v="88" actId="6549"/>
          <ac:spMkLst>
            <pc:docMk/>
            <pc:sldMk cId="2372431856" sldId="10000"/>
            <ac:spMk id="2" creationId="{29ED7DB9-F797-4D32-8C25-BDD2D452BE8D}"/>
          </ac:spMkLst>
        </pc:spChg>
        <pc:graphicFrameChg chg="modGraphic">
          <ac:chgData name="Xin Zou" userId="fda23c0a-156f-41bf-b8f3-bafbf42af2a7" providerId="ADAL" clId="{C0CB8648-D27F-4974-AF47-24C1A7BD46E5}" dt="2019-04-24T06:51:42.360" v="58" actId="12"/>
          <ac:graphicFrameMkLst>
            <pc:docMk/>
            <pc:sldMk cId="2372431856" sldId="10000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C0CB8648-D27F-4974-AF47-24C1A7BD46E5}" dt="2019-04-24T07:04:53.486" v="77" actId="1076"/>
          <ac:picMkLst>
            <pc:docMk/>
            <pc:sldMk cId="2372431856" sldId="10000"/>
            <ac:picMk id="5" creationId="{DAA3154F-38D9-4536-B512-10FAB03F3FB6}"/>
          </ac:picMkLst>
        </pc:picChg>
        <pc:picChg chg="add mod">
          <ac:chgData name="Xin Zou" userId="fda23c0a-156f-41bf-b8f3-bafbf42af2a7" providerId="ADAL" clId="{C0CB8648-D27F-4974-AF47-24C1A7BD46E5}" dt="2019-04-24T07:05:40.358" v="83" actId="14100"/>
          <ac:picMkLst>
            <pc:docMk/>
            <pc:sldMk cId="2372431856" sldId="10000"/>
            <ac:picMk id="6" creationId="{7B5D5BC7-A0E6-47C1-97F8-11F014ECE55C}"/>
          </ac:picMkLst>
        </pc:picChg>
      </pc:sldChg>
      <pc:sldChg chg="addSp modSp modNotesTx">
        <pc:chgData name="Xin Zou" userId="fda23c0a-156f-41bf-b8f3-bafbf42af2a7" providerId="ADAL" clId="{C0CB8648-D27F-4974-AF47-24C1A7BD46E5}" dt="2019-04-24T07:11:27.836" v="131" actId="20577"/>
        <pc:sldMkLst>
          <pc:docMk/>
          <pc:sldMk cId="2109886107" sldId="10001"/>
        </pc:sldMkLst>
        <pc:spChg chg="mod">
          <ac:chgData name="Xin Zou" userId="fda23c0a-156f-41bf-b8f3-bafbf42af2a7" providerId="ADAL" clId="{C0CB8648-D27F-4974-AF47-24C1A7BD46E5}" dt="2019-04-24T07:08:05.090" v="99" actId="20577"/>
          <ac:spMkLst>
            <pc:docMk/>
            <pc:sldMk cId="2109886107" sldId="10001"/>
            <ac:spMk id="2" creationId="{29ED7DB9-F797-4D32-8C25-BDD2D452BE8D}"/>
          </ac:spMkLst>
        </pc:spChg>
        <pc:graphicFrameChg chg="modGraphic">
          <ac:chgData name="Xin Zou" userId="fda23c0a-156f-41bf-b8f3-bafbf42af2a7" providerId="ADAL" clId="{C0CB8648-D27F-4974-AF47-24C1A7BD46E5}" dt="2019-04-24T07:11:18.242" v="105" actId="14100"/>
          <ac:graphicFrameMkLst>
            <pc:docMk/>
            <pc:sldMk cId="2109886107" sldId="10001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C0CB8648-D27F-4974-AF47-24C1A7BD46E5}" dt="2019-04-24T07:11:13.008" v="104" actId="1076"/>
          <ac:picMkLst>
            <pc:docMk/>
            <pc:sldMk cId="2109886107" sldId="10001"/>
            <ac:picMk id="3" creationId="{EC40550B-8546-487A-A7F7-08F3D8784799}"/>
          </ac:picMkLst>
        </pc:picChg>
      </pc:sldChg>
      <pc:sldChg chg="addSp modSp">
        <pc:chgData name="Xin Zou" userId="fda23c0a-156f-41bf-b8f3-bafbf42af2a7" providerId="ADAL" clId="{C0CB8648-D27F-4974-AF47-24C1A7BD46E5}" dt="2019-04-24T07:05:57.299" v="93" actId="6549"/>
        <pc:sldMkLst>
          <pc:docMk/>
          <pc:sldMk cId="4049378151" sldId="10002"/>
        </pc:sldMkLst>
        <pc:spChg chg="mod">
          <ac:chgData name="Xin Zou" userId="fda23c0a-156f-41bf-b8f3-bafbf42af2a7" providerId="ADAL" clId="{C0CB8648-D27F-4974-AF47-24C1A7BD46E5}" dt="2019-04-24T07:05:57.299" v="93" actId="6549"/>
          <ac:spMkLst>
            <pc:docMk/>
            <pc:sldMk cId="4049378151" sldId="10002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C0CB8648-D27F-4974-AF47-24C1A7BD46E5}" dt="2019-04-24T06:51:10.149" v="56" actId="14100"/>
          <ac:graphicFrameMkLst>
            <pc:docMk/>
            <pc:sldMk cId="4049378151" sldId="10002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C0CB8648-D27F-4974-AF47-24C1A7BD46E5}" dt="2019-04-24T06:51:05.992" v="55" actId="1076"/>
          <ac:picMkLst>
            <pc:docMk/>
            <pc:sldMk cId="4049378151" sldId="10002"/>
            <ac:picMk id="5" creationId="{35F3D8D5-7387-4EFB-B917-6DC4215C9A57}"/>
          </ac:picMkLst>
        </pc:picChg>
      </pc:sldChg>
      <pc:sldChg chg="modNotesTx">
        <pc:chgData name="Xin Zou" userId="fda23c0a-156f-41bf-b8f3-bafbf42af2a7" providerId="ADAL" clId="{C0CB8648-D27F-4974-AF47-24C1A7BD46E5}" dt="2019-05-08T02:28:40.330" v="261" actId="20577"/>
        <pc:sldMkLst>
          <pc:docMk/>
          <pc:sldMk cId="1216821093" sldId="10047"/>
        </pc:sldMkLst>
      </pc:sldChg>
      <pc:sldChg chg="modNotesTx">
        <pc:chgData name="Xin Zou" userId="fda23c0a-156f-41bf-b8f3-bafbf42af2a7" providerId="ADAL" clId="{C0CB8648-D27F-4974-AF47-24C1A7BD46E5}" dt="2019-05-08T02:29:18.150" v="308" actId="20577"/>
        <pc:sldMkLst>
          <pc:docMk/>
          <pc:sldMk cId="502916793" sldId="10057"/>
        </pc:sldMkLst>
      </pc:sldChg>
      <pc:sldChg chg="addSp delSp modSp modNotesTx">
        <pc:chgData name="Xin Zou" userId="fda23c0a-156f-41bf-b8f3-bafbf42af2a7" providerId="ADAL" clId="{C0CB8648-D27F-4974-AF47-24C1A7BD46E5}" dt="2019-05-08T02:30:52.365" v="511" actId="20577"/>
        <pc:sldMkLst>
          <pc:docMk/>
          <pc:sldMk cId="362828444" sldId="10058"/>
        </pc:sldMkLst>
        <pc:spChg chg="del">
          <ac:chgData name="Xin Zou" userId="fda23c0a-156f-41bf-b8f3-bafbf42af2a7" providerId="ADAL" clId="{C0CB8648-D27F-4974-AF47-24C1A7BD46E5}" dt="2019-04-25T07:09:35.871" v="152" actId="478"/>
          <ac:spMkLst>
            <pc:docMk/>
            <pc:sldMk cId="362828444" sldId="10058"/>
            <ac:spMk id="7" creationId="{FE7B4592-E508-4EBB-B415-F50864D8EC67}"/>
          </ac:spMkLst>
        </pc:spChg>
        <pc:picChg chg="add mod">
          <ac:chgData name="Xin Zou" userId="fda23c0a-156f-41bf-b8f3-bafbf42af2a7" providerId="ADAL" clId="{C0CB8648-D27F-4974-AF47-24C1A7BD46E5}" dt="2019-04-25T07:09:02.110" v="151" actId="14100"/>
          <ac:picMkLst>
            <pc:docMk/>
            <pc:sldMk cId="362828444" sldId="10058"/>
            <ac:picMk id="4" creationId="{36A0C4D9-1705-4A8A-8E72-49E9DA3839D0}"/>
          </ac:picMkLst>
        </pc:picChg>
        <pc:picChg chg="del">
          <ac:chgData name="Xin Zou" userId="fda23c0a-156f-41bf-b8f3-bafbf42af2a7" providerId="ADAL" clId="{C0CB8648-D27F-4974-AF47-24C1A7BD46E5}" dt="2019-04-25T07:08:40.161" v="145" actId="478"/>
          <ac:picMkLst>
            <pc:docMk/>
            <pc:sldMk cId="362828444" sldId="10058"/>
            <ac:picMk id="8" creationId="{69E88032-6DE9-4179-BA28-F4D83BB5ADC6}"/>
          </ac:picMkLst>
        </pc:picChg>
        <pc:picChg chg="add del mod">
          <ac:chgData name="Xin Zou" userId="fda23c0a-156f-41bf-b8f3-bafbf42af2a7" providerId="ADAL" clId="{C0CB8648-D27F-4974-AF47-24C1A7BD46E5}" dt="2019-04-25T07:08:32.164" v="144" actId="478"/>
          <ac:picMkLst>
            <pc:docMk/>
            <pc:sldMk cId="362828444" sldId="10058"/>
            <ac:picMk id="9" creationId="{BC1B55A6-63CE-42B8-B70B-286A38C08A33}"/>
          </ac:picMkLst>
        </pc:picChg>
      </pc:sldChg>
      <pc:sldChg chg="modSp">
        <pc:chgData name="Xin Zou" userId="fda23c0a-156f-41bf-b8f3-bafbf42af2a7" providerId="ADAL" clId="{C0CB8648-D27F-4974-AF47-24C1A7BD46E5}" dt="2019-05-08T04:06:47.644" v="646" actId="113"/>
        <pc:sldMkLst>
          <pc:docMk/>
          <pc:sldMk cId="2758653774" sldId="10059"/>
        </pc:sldMkLst>
        <pc:graphicFrameChg chg="mod modGraphic">
          <ac:chgData name="Xin Zou" userId="fda23c0a-156f-41bf-b8f3-bafbf42af2a7" providerId="ADAL" clId="{C0CB8648-D27F-4974-AF47-24C1A7BD46E5}" dt="2019-05-08T04:06:47.644" v="646" actId="113"/>
          <ac:graphicFrameMkLst>
            <pc:docMk/>
            <pc:sldMk cId="2758653774" sldId="10059"/>
            <ac:graphicFrameMk id="11" creationId="{52C52B8C-C289-413B-B27E-7EA06EB565B0}"/>
          </ac:graphicFrameMkLst>
        </pc:graphicFrameChg>
      </pc:sldChg>
      <pc:sldChg chg="addSp delSp modSp">
        <pc:chgData name="Xin Zou" userId="fda23c0a-156f-41bf-b8f3-bafbf42af2a7" providerId="ADAL" clId="{C0CB8648-D27F-4974-AF47-24C1A7BD46E5}" dt="2019-04-25T07:42:42.585" v="160" actId="1076"/>
        <pc:sldMkLst>
          <pc:docMk/>
          <pc:sldMk cId="1343583727" sldId="10060"/>
        </pc:sldMkLst>
        <pc:picChg chg="add mod">
          <ac:chgData name="Xin Zou" userId="fda23c0a-156f-41bf-b8f3-bafbf42af2a7" providerId="ADAL" clId="{C0CB8648-D27F-4974-AF47-24C1A7BD46E5}" dt="2019-04-25T07:42:42.585" v="160" actId="1076"/>
          <ac:picMkLst>
            <pc:docMk/>
            <pc:sldMk cId="1343583727" sldId="10060"/>
            <ac:picMk id="4" creationId="{5603C630-0E9D-4BC6-AA77-9CD038964334}"/>
          </ac:picMkLst>
        </pc:picChg>
        <pc:picChg chg="del">
          <ac:chgData name="Xin Zou" userId="fda23c0a-156f-41bf-b8f3-bafbf42af2a7" providerId="ADAL" clId="{C0CB8648-D27F-4974-AF47-24C1A7BD46E5}" dt="2019-04-25T07:40:49.169" v="153" actId="478"/>
          <ac:picMkLst>
            <pc:docMk/>
            <pc:sldMk cId="1343583727" sldId="10060"/>
            <ac:picMk id="7" creationId="{C8B81C4F-288E-4D91-BE98-43C6450F6BB2}"/>
          </ac:picMkLst>
        </pc:picChg>
      </pc:sldChg>
      <pc:sldChg chg="modNotesTx">
        <pc:chgData name="Xin Zou" userId="fda23c0a-156f-41bf-b8f3-bafbf42af2a7" providerId="ADAL" clId="{C0CB8648-D27F-4974-AF47-24C1A7BD46E5}" dt="2019-05-08T02:30:35.532" v="477" actId="20577"/>
        <pc:sldMkLst>
          <pc:docMk/>
          <pc:sldMk cId="3565234779" sldId="10075"/>
        </pc:sldMkLst>
      </pc:sldChg>
      <pc:sldChg chg="addSp delSp modSp ord modAnim">
        <pc:chgData name="Xin Zou" userId="fda23c0a-156f-41bf-b8f3-bafbf42af2a7" providerId="ADAL" clId="{C0CB8648-D27F-4974-AF47-24C1A7BD46E5}" dt="2019-05-09T05:04:46.251" v="1777" actId="1076"/>
        <pc:sldMkLst>
          <pc:docMk/>
          <pc:sldMk cId="108826939" sldId="10076"/>
        </pc:sldMkLst>
        <pc:spChg chg="mod">
          <ac:chgData name="Xin Zou" userId="fda23c0a-156f-41bf-b8f3-bafbf42af2a7" providerId="ADAL" clId="{C0CB8648-D27F-4974-AF47-24C1A7BD46E5}" dt="2019-05-09T05:04:46.251" v="1777" actId="1076"/>
          <ac:spMkLst>
            <pc:docMk/>
            <pc:sldMk cId="108826939" sldId="10076"/>
            <ac:spMk id="2" creationId="{9FAAFFDF-F962-BC4A-97AC-714A4EF1B1D5}"/>
          </ac:spMkLst>
        </pc:spChg>
        <pc:spChg chg="mod">
          <ac:chgData name="Xin Zou" userId="fda23c0a-156f-41bf-b8f3-bafbf42af2a7" providerId="ADAL" clId="{C0CB8648-D27F-4974-AF47-24C1A7BD46E5}" dt="2019-05-09T04:59:58.522" v="1728" actId="1076"/>
          <ac:spMkLst>
            <pc:docMk/>
            <pc:sldMk cId="108826939" sldId="10076"/>
            <ac:spMk id="3" creationId="{7CE50F91-BF12-4E20-87B2-E223746A1EA3}"/>
          </ac:spMkLst>
        </pc:spChg>
        <pc:spChg chg="add del mod">
          <ac:chgData name="Xin Zou" userId="fda23c0a-156f-41bf-b8f3-bafbf42af2a7" providerId="ADAL" clId="{C0CB8648-D27F-4974-AF47-24C1A7BD46E5}" dt="2019-05-09T05:03:49.703" v="1769" actId="478"/>
          <ac:spMkLst>
            <pc:docMk/>
            <pc:sldMk cId="108826939" sldId="10076"/>
            <ac:spMk id="4" creationId="{302CDBC2-841F-4F95-A061-15BD2AC7BBCC}"/>
          </ac:spMkLst>
        </pc:spChg>
        <pc:spChg chg="mod">
          <ac:chgData name="Xin Zou" userId="fda23c0a-156f-41bf-b8f3-bafbf42af2a7" providerId="ADAL" clId="{C0CB8648-D27F-4974-AF47-24C1A7BD46E5}" dt="2019-05-09T04:59:58.522" v="1728" actId="1076"/>
          <ac:spMkLst>
            <pc:docMk/>
            <pc:sldMk cId="108826939" sldId="10076"/>
            <ac:spMk id="22" creationId="{CBC9988A-BA69-4E6F-8B23-05292E8C403A}"/>
          </ac:spMkLst>
        </pc:spChg>
        <pc:spChg chg="mod">
          <ac:chgData name="Xin Zou" userId="fda23c0a-156f-41bf-b8f3-bafbf42af2a7" providerId="ADAL" clId="{C0CB8648-D27F-4974-AF47-24C1A7BD46E5}" dt="2019-05-09T04:59:58.522" v="1728" actId="1076"/>
          <ac:spMkLst>
            <pc:docMk/>
            <pc:sldMk cId="108826939" sldId="10076"/>
            <ac:spMk id="35" creationId="{9A97096E-1559-46B0-976F-AA7A2E0C1E7F}"/>
          </ac:spMkLst>
        </pc:spChg>
        <pc:spChg chg="del">
          <ac:chgData name="Xin Zou" userId="fda23c0a-156f-41bf-b8f3-bafbf42af2a7" providerId="ADAL" clId="{C0CB8648-D27F-4974-AF47-24C1A7BD46E5}" dt="2019-05-09T04:19:01.105" v="1030" actId="478"/>
          <ac:spMkLst>
            <pc:docMk/>
            <pc:sldMk cId="108826939" sldId="10076"/>
            <ac:spMk id="43" creationId="{16ACB130-3882-4B4C-9521-D46653DBBF01}"/>
          </ac:spMkLst>
        </pc:spChg>
        <pc:spChg chg="mod">
          <ac:chgData name="Xin Zou" userId="fda23c0a-156f-41bf-b8f3-bafbf42af2a7" providerId="ADAL" clId="{C0CB8648-D27F-4974-AF47-24C1A7BD46E5}" dt="2019-05-09T04:18:54.375" v="1029" actId="14100"/>
          <ac:spMkLst>
            <pc:docMk/>
            <pc:sldMk cId="108826939" sldId="10076"/>
            <ac:spMk id="44" creationId="{29A86E5D-A72B-4EEA-BC4D-CE9D2D3BC4EF}"/>
          </ac:spMkLst>
        </pc:spChg>
        <pc:spChg chg="mod">
          <ac:chgData name="Xin Zou" userId="fda23c0a-156f-41bf-b8f3-bafbf42af2a7" providerId="ADAL" clId="{C0CB8648-D27F-4974-AF47-24C1A7BD46E5}" dt="2019-05-09T04:18:25.700" v="1028" actId="14100"/>
          <ac:spMkLst>
            <pc:docMk/>
            <pc:sldMk cId="108826939" sldId="10076"/>
            <ac:spMk id="45" creationId="{765D671A-3703-47CF-B724-8A0A98D5D895}"/>
          </ac:spMkLst>
        </pc:spChg>
      </pc:sldChg>
      <pc:sldMasterChg chg="modSldLayout">
        <pc:chgData name="Xin Zou" userId="fda23c0a-156f-41bf-b8f3-bafbf42af2a7" providerId="ADAL" clId="{C0CB8648-D27F-4974-AF47-24C1A7BD46E5}" dt="2019-05-09T05:06:25.846" v="1783" actId="14100"/>
        <pc:sldMasterMkLst>
          <pc:docMk/>
          <pc:sldMasterMk cId="2195777516" sldId="2147483917"/>
        </pc:sldMasterMkLst>
        <pc:sldLayoutChg chg="modSp">
          <pc:chgData name="Xin Zou" userId="fda23c0a-156f-41bf-b8f3-bafbf42af2a7" providerId="ADAL" clId="{C0CB8648-D27F-4974-AF47-24C1A7BD46E5}" dt="2019-05-09T05:06:25.846" v="1783" actId="14100"/>
          <pc:sldLayoutMkLst>
            <pc:docMk/>
            <pc:sldMasterMk cId="2195777516" sldId="2147483917"/>
            <pc:sldLayoutMk cId="2369582403" sldId="2147483921"/>
          </pc:sldLayoutMkLst>
          <pc:picChg chg="mod">
            <ac:chgData name="Xin Zou" userId="fda23c0a-156f-41bf-b8f3-bafbf42af2a7" providerId="ADAL" clId="{C0CB8648-D27F-4974-AF47-24C1A7BD46E5}" dt="2019-05-09T05:06:25.846" v="1783" actId="14100"/>
            <ac:picMkLst>
              <pc:docMk/>
              <pc:sldMasterMk cId="2195777516" sldId="2147483917"/>
              <pc:sldLayoutMk cId="2369582403" sldId="2147483921"/>
              <ac:picMk id="6" creationId="{51B322F5-3D02-E24E-9F90-E093C2039AAD}"/>
            </ac:picMkLst>
          </pc:picChg>
        </pc:sldLayoutChg>
      </pc:sldMasterChg>
    </pc:docChg>
  </pc:docChgLst>
  <pc:docChgLst>
    <pc:chgData name="Tingting Qin" userId="S::tiqint@microsoft.com::75f7714c-a911-4815-a4c6-013f9c535e3f" providerId="AD" clId="Web-{6218C564-B69C-75EA-6B27-E3A30F660A69}"/>
    <pc:docChg chg="addSld delSld modSld modSection">
      <pc:chgData name="Tingting Qin" userId="S::tiqint@microsoft.com::75f7714c-a911-4815-a4c6-013f9c535e3f" providerId="AD" clId="Web-{6218C564-B69C-75EA-6B27-E3A30F660A69}" dt="2019-04-22T10:36:26.395" v="141" actId="20577"/>
      <pc:docMkLst>
        <pc:docMk/>
      </pc:docMkLst>
      <pc:sldChg chg="addSp delSp modSp mod setBg">
        <pc:chgData name="Tingting Qin" userId="S::tiqint@microsoft.com::75f7714c-a911-4815-a4c6-013f9c535e3f" providerId="AD" clId="Web-{6218C564-B69C-75EA-6B27-E3A30F660A69}" dt="2019-04-22T10:31:23.408" v="72"/>
        <pc:sldMkLst>
          <pc:docMk/>
          <pc:sldMk cId="1226721863" sldId="10007"/>
        </pc:sldMkLst>
        <pc:spChg chg="mod">
          <ac:chgData name="Tingting Qin" userId="S::tiqint@microsoft.com::75f7714c-a911-4815-a4c6-013f9c535e3f" providerId="AD" clId="Web-{6218C564-B69C-75EA-6B27-E3A30F660A69}" dt="2019-04-22T10:31:23.408" v="72"/>
          <ac:spMkLst>
            <pc:docMk/>
            <pc:sldMk cId="1226721863" sldId="10007"/>
            <ac:spMk id="6" creationId="{A624F33A-20C5-4E34-8C5C-E3CD51BC0293}"/>
          </ac:spMkLst>
        </pc:spChg>
        <pc:spChg chg="del">
          <ac:chgData name="Tingting Qin" userId="S::tiqint@microsoft.com::75f7714c-a911-4815-a4c6-013f9c535e3f" providerId="AD" clId="Web-{6218C564-B69C-75EA-6B27-E3A30F660A69}" dt="2019-04-22T10:27:16.938" v="24"/>
          <ac:spMkLst>
            <pc:docMk/>
            <pc:sldMk cId="1226721863" sldId="10007"/>
            <ac:spMk id="7" creationId="{7F2A2674-58B0-47D3-B6CA-493B85681699}"/>
          </ac:spMkLst>
        </pc:spChg>
        <pc:spChg chg="add">
          <ac:chgData name="Tingting Qin" userId="S::tiqint@microsoft.com::75f7714c-a911-4815-a4c6-013f9c535e3f" providerId="AD" clId="Web-{6218C564-B69C-75EA-6B27-E3A30F660A69}" dt="2019-04-22T10:31:23.408" v="72"/>
          <ac:spMkLst>
            <pc:docMk/>
            <pc:sldMk cId="1226721863" sldId="10007"/>
            <ac:spMk id="13" creationId="{AB45A142-4255-493C-8284-5D566C121B10}"/>
          </ac:spMkLst>
        </pc:spChg>
        <pc:picChg chg="add del mod">
          <ac:chgData name="Tingting Qin" userId="S::tiqint@microsoft.com::75f7714c-a911-4815-a4c6-013f9c535e3f" providerId="AD" clId="Web-{6218C564-B69C-75EA-6B27-E3A30F660A69}" dt="2019-04-22T10:24:29.468" v="1"/>
          <ac:picMkLst>
            <pc:docMk/>
            <pc:sldMk cId="1226721863" sldId="10007"/>
            <ac:picMk id="2" creationId="{03514A80-FC84-4EF3-BC19-36C27A675948}"/>
          </ac:picMkLst>
        </pc:picChg>
        <pc:picChg chg="add del mod">
          <ac:chgData name="Tingting Qin" userId="S::tiqint@microsoft.com::75f7714c-a911-4815-a4c6-013f9c535e3f" providerId="AD" clId="Web-{6218C564-B69C-75EA-6B27-E3A30F660A69}" dt="2019-04-22T10:25:21.031" v="3"/>
          <ac:picMkLst>
            <pc:docMk/>
            <pc:sldMk cId="1226721863" sldId="10007"/>
            <ac:picMk id="4" creationId="{C4AD2838-9FCF-4E66-B726-49EC1E088C4F}"/>
          </ac:picMkLst>
        </pc:picChg>
        <pc:picChg chg="add mod">
          <ac:chgData name="Tingting Qin" userId="S::tiqint@microsoft.com::75f7714c-a911-4815-a4c6-013f9c535e3f" providerId="AD" clId="Web-{6218C564-B69C-75EA-6B27-E3A30F660A69}" dt="2019-04-22T10:31:23.408" v="72"/>
          <ac:picMkLst>
            <pc:docMk/>
            <pc:sldMk cId="1226721863" sldId="10007"/>
            <ac:picMk id="8" creationId="{75C96FF9-11E9-49DF-8C50-B9F8E48C4235}"/>
          </ac:picMkLst>
        </pc:picChg>
        <pc:picChg chg="add del mod">
          <ac:chgData name="Tingting Qin" userId="S::tiqint@microsoft.com::75f7714c-a911-4815-a4c6-013f9c535e3f" providerId="AD" clId="Web-{6218C564-B69C-75EA-6B27-E3A30F660A69}" dt="2019-04-22T10:31:07.424" v="71"/>
          <ac:picMkLst>
            <pc:docMk/>
            <pc:sldMk cId="1226721863" sldId="10007"/>
            <ac:picMk id="10" creationId="{008BAB99-4319-43D6-ACB0-30566268FB1A}"/>
          </ac:picMkLst>
        </pc:picChg>
        <pc:cxnChg chg="add">
          <ac:chgData name="Tingting Qin" userId="S::tiqint@microsoft.com::75f7714c-a911-4815-a4c6-013f9c535e3f" providerId="AD" clId="Web-{6218C564-B69C-75EA-6B27-E3A30F660A69}" dt="2019-04-22T10:31:23.408" v="72"/>
          <ac:cxnSpMkLst>
            <pc:docMk/>
            <pc:sldMk cId="1226721863" sldId="10007"/>
            <ac:cxnSpMk id="15" creationId="{38FB9660-F42F-4313-BBC4-47C007FE484C}"/>
          </ac:cxnSpMkLst>
        </pc:cxnChg>
      </pc:sldChg>
      <pc:sldChg chg="addSp delSp modSp add mod replId setBg modClrScheme chgLayout">
        <pc:chgData name="Tingting Qin" userId="S::tiqint@microsoft.com::75f7714c-a911-4815-a4c6-013f9c535e3f" providerId="AD" clId="Web-{6218C564-B69C-75EA-6B27-E3A30F660A69}" dt="2019-04-22T10:32:57.893" v="81" actId="1076"/>
        <pc:sldMkLst>
          <pc:docMk/>
          <pc:sldMk cId="3061469035" sldId="10033"/>
        </pc:sldMkLst>
        <pc:spChg chg="add del mod">
          <ac:chgData name="Tingting Qin" userId="S::tiqint@microsoft.com::75f7714c-a911-4815-a4c6-013f9c535e3f" providerId="AD" clId="Web-{6218C564-B69C-75EA-6B27-E3A30F660A69}" dt="2019-04-22T10:29:27.626" v="54"/>
          <ac:spMkLst>
            <pc:docMk/>
            <pc:sldMk cId="3061469035" sldId="10033"/>
            <ac:spMk id="2" creationId="{3F1342E0-BA6F-43B3-9738-95504A1D3F41}"/>
          </ac:spMkLst>
        </pc:spChg>
        <pc:spChg chg="add del mod ord">
          <ac:chgData name="Tingting Qin" userId="S::tiqint@microsoft.com::75f7714c-a911-4815-a4c6-013f9c535e3f" providerId="AD" clId="Web-{6218C564-B69C-75EA-6B27-E3A30F660A69}" dt="2019-04-22T10:31:33.580" v="73"/>
          <ac:spMkLst>
            <pc:docMk/>
            <pc:sldMk cId="3061469035" sldId="10033"/>
            <ac:spMk id="3" creationId="{6F2EAF4F-19B7-430C-89CF-26BCCFD3CD8C}"/>
          </ac:spMkLst>
        </pc:spChg>
        <pc:spChg chg="mod ord">
          <ac:chgData name="Tingting Qin" userId="S::tiqint@microsoft.com::75f7714c-a911-4815-a4c6-013f9c535e3f" providerId="AD" clId="Web-{6218C564-B69C-75EA-6B27-E3A30F660A69}" dt="2019-04-22T10:32:05.096" v="74"/>
          <ac:spMkLst>
            <pc:docMk/>
            <pc:sldMk cId="3061469035" sldId="10033"/>
            <ac:spMk id="6" creationId="{A624F33A-20C5-4E34-8C5C-E3CD51BC0293}"/>
          </ac:spMkLst>
        </pc:spChg>
        <pc:spChg chg="add del mod ord">
          <ac:chgData name="Tingting Qin" userId="S::tiqint@microsoft.com::75f7714c-a911-4815-a4c6-013f9c535e3f" providerId="AD" clId="Web-{6218C564-B69C-75EA-6B27-E3A30F660A69}" dt="2019-04-22T10:32:29.893" v="75"/>
          <ac:spMkLst>
            <pc:docMk/>
            <pc:sldMk cId="3061469035" sldId="10033"/>
            <ac:spMk id="23" creationId="{F0A8792E-0B0D-441F-9370-8AB4843B9B0E}"/>
          </ac:spMkLst>
        </pc:spChg>
        <pc:graphicFrameChg chg="add mod ord">
          <ac:chgData name="Tingting Qin" userId="S::tiqint@microsoft.com::75f7714c-a911-4815-a4c6-013f9c535e3f" providerId="AD" clId="Web-{6218C564-B69C-75EA-6B27-E3A30F660A69}" dt="2019-04-22T10:32:57.893" v="81" actId="1076"/>
          <ac:graphicFrameMkLst>
            <pc:docMk/>
            <pc:sldMk cId="3061469035" sldId="10033"/>
            <ac:graphicFrameMk id="9" creationId="{141BCCE6-C625-41B1-B1E2-2E71050EF2CB}"/>
          </ac:graphicFrameMkLst>
        </pc:graphicFrameChg>
        <pc:picChg chg="del">
          <ac:chgData name="Tingting Qin" userId="S::tiqint@microsoft.com::75f7714c-a911-4815-a4c6-013f9c535e3f" providerId="AD" clId="Web-{6218C564-B69C-75EA-6B27-E3A30F660A69}" dt="2019-04-22T10:28:14.766" v="46"/>
          <ac:picMkLst>
            <pc:docMk/>
            <pc:sldMk cId="3061469035" sldId="10033"/>
            <ac:picMk id="8" creationId="{75C96FF9-11E9-49DF-8C50-B9F8E48C4235}"/>
          </ac:picMkLst>
        </pc:picChg>
      </pc:sldChg>
      <pc:sldChg chg="modSp add del replId">
        <pc:chgData name="Tingting Qin" userId="S::tiqint@microsoft.com::75f7714c-a911-4815-a4c6-013f9c535e3f" providerId="AD" clId="Web-{6218C564-B69C-75EA-6B27-E3A30F660A69}" dt="2019-04-22T10:30:34.658" v="69"/>
        <pc:sldMkLst>
          <pc:docMk/>
          <pc:sldMk cId="810554294" sldId="10034"/>
        </pc:sldMkLst>
        <pc:spChg chg="mod">
          <ac:chgData name="Tingting Qin" userId="S::tiqint@microsoft.com::75f7714c-a911-4815-a4c6-013f9c535e3f" providerId="AD" clId="Web-{6218C564-B69C-75EA-6B27-E3A30F660A69}" dt="2019-04-22T10:30:27.345" v="66" actId="20577"/>
          <ac:spMkLst>
            <pc:docMk/>
            <pc:sldMk cId="810554294" sldId="10034"/>
            <ac:spMk id="6" creationId="{A624F33A-20C5-4E34-8C5C-E3CD51BC0293}"/>
          </ac:spMkLst>
        </pc:spChg>
      </pc:sldChg>
      <pc:sldChg chg="modSp new">
        <pc:chgData name="Tingting Qin" userId="S::tiqint@microsoft.com::75f7714c-a911-4815-a4c6-013f9c535e3f" providerId="AD" clId="Web-{6218C564-B69C-75EA-6B27-E3A30F660A69}" dt="2019-04-22T10:36:24.911" v="140" actId="20577"/>
        <pc:sldMkLst>
          <pc:docMk/>
          <pc:sldMk cId="1019929188" sldId="10034"/>
        </pc:sldMkLst>
        <pc:spChg chg="mod">
          <ac:chgData name="Tingting Qin" userId="S::tiqint@microsoft.com::75f7714c-a911-4815-a4c6-013f9c535e3f" providerId="AD" clId="Web-{6218C564-B69C-75EA-6B27-E3A30F660A69}" dt="2019-04-22T10:33:36.909" v="83" actId="20577"/>
          <ac:spMkLst>
            <pc:docMk/>
            <pc:sldMk cId="1019929188" sldId="10034"/>
            <ac:spMk id="2" creationId="{06DF5BDE-D0AB-44CA-AC0D-CEC76C77FB42}"/>
          </ac:spMkLst>
        </pc:spChg>
        <pc:spChg chg="mod">
          <ac:chgData name="Tingting Qin" userId="S::tiqint@microsoft.com::75f7714c-a911-4815-a4c6-013f9c535e3f" providerId="AD" clId="Web-{6218C564-B69C-75EA-6B27-E3A30F660A69}" dt="2019-04-22T10:36:24.911" v="140" actId="20577"/>
          <ac:spMkLst>
            <pc:docMk/>
            <pc:sldMk cId="1019929188" sldId="10034"/>
            <ac:spMk id="3" creationId="{DDFBC549-1FF5-461F-A10C-7054645600F7}"/>
          </ac:spMkLst>
        </pc:spChg>
      </pc:sldChg>
    </pc:docChg>
  </pc:docChgLst>
  <pc:docChgLst>
    <pc:chgData name="Xin Zou" userId="fda23c0a-156f-41bf-b8f3-bafbf42af2a7" providerId="ADAL" clId="{BD9E1122-695A-47D6-9AAE-4D017360B74E}"/>
    <pc:docChg chg="undo custSel addSld delSld modSld sldOrd delMainMaster modSection">
      <pc:chgData name="Xin Zou" userId="fda23c0a-156f-41bf-b8f3-bafbf42af2a7" providerId="ADAL" clId="{BD9E1122-695A-47D6-9AAE-4D017360B74E}" dt="2019-04-27T12:18:04.851" v="7929" actId="20577"/>
      <pc:docMkLst>
        <pc:docMk/>
      </pc:docMkLst>
      <pc:sldChg chg="modSp del">
        <pc:chgData name="Xin Zou" userId="fda23c0a-156f-41bf-b8f3-bafbf42af2a7" providerId="ADAL" clId="{BD9E1122-695A-47D6-9AAE-4D017360B74E}" dt="2019-04-25T10:57:05.361" v="6176" actId="2696"/>
        <pc:sldMkLst>
          <pc:docMk/>
          <pc:sldMk cId="285032313" sldId="257"/>
        </pc:sldMkLst>
        <pc:spChg chg="mod">
          <ac:chgData name="Xin Zou" userId="fda23c0a-156f-41bf-b8f3-bafbf42af2a7" providerId="ADAL" clId="{BD9E1122-695A-47D6-9AAE-4D017360B74E}" dt="2019-04-21T06:59:36.020" v="109"/>
          <ac:spMkLst>
            <pc:docMk/>
            <pc:sldMk cId="285032313" sldId="257"/>
            <ac:spMk id="17" creationId="{28612584-FA67-4933-AF85-48730816BCDD}"/>
          </ac:spMkLst>
        </pc:spChg>
        <pc:spChg chg="mod">
          <ac:chgData name="Xin Zou" userId="fda23c0a-156f-41bf-b8f3-bafbf42af2a7" providerId="ADAL" clId="{BD9E1122-695A-47D6-9AAE-4D017360B74E}" dt="2019-04-21T07:00:30.858" v="192" actId="6549"/>
          <ac:spMkLst>
            <pc:docMk/>
            <pc:sldMk cId="285032313" sldId="257"/>
            <ac:spMk id="19" creationId="{6357809C-9A98-4085-9426-0007A18924A8}"/>
          </ac:spMkLst>
        </pc:spChg>
      </pc:sldChg>
      <pc:sldChg chg="del">
        <pc:chgData name="Xin Zou" userId="fda23c0a-156f-41bf-b8f3-bafbf42af2a7" providerId="ADAL" clId="{BD9E1122-695A-47D6-9AAE-4D017360B74E}" dt="2019-04-26T07:23:23.386" v="7310" actId="2696"/>
        <pc:sldMkLst>
          <pc:docMk/>
          <pc:sldMk cId="3662372162" sldId="261"/>
        </pc:sldMkLst>
      </pc:sldChg>
      <pc:sldChg chg="modSp">
        <pc:chgData name="Xin Zou" userId="fda23c0a-156f-41bf-b8f3-bafbf42af2a7" providerId="ADAL" clId="{BD9E1122-695A-47D6-9AAE-4D017360B74E}" dt="2019-04-26T06:50:58.897" v="6960"/>
        <pc:sldMkLst>
          <pc:docMk/>
          <pc:sldMk cId="2815765525" sldId="267"/>
        </pc:sldMkLst>
        <pc:spChg chg="mod">
          <ac:chgData name="Xin Zou" userId="fda23c0a-156f-41bf-b8f3-bafbf42af2a7" providerId="ADAL" clId="{BD9E1122-695A-47D6-9AAE-4D017360B74E}" dt="2019-04-26T06:50:58.897" v="6960"/>
          <ac:spMkLst>
            <pc:docMk/>
            <pc:sldMk cId="2815765525" sldId="267"/>
            <ac:spMk id="2" creationId="{99BC2992-87AE-4483-B502-2E592771D898}"/>
          </ac:spMkLst>
        </pc:spChg>
      </pc:sldChg>
      <pc:sldChg chg="modSp">
        <pc:chgData name="Xin Zou" userId="fda23c0a-156f-41bf-b8f3-bafbf42af2a7" providerId="ADAL" clId="{BD9E1122-695A-47D6-9AAE-4D017360B74E}" dt="2019-04-26T06:51:41.297" v="7040"/>
        <pc:sldMkLst>
          <pc:docMk/>
          <pc:sldMk cId="951686534" sldId="272"/>
        </pc:sldMkLst>
        <pc:spChg chg="mod">
          <ac:chgData name="Xin Zou" userId="fda23c0a-156f-41bf-b8f3-bafbf42af2a7" providerId="ADAL" clId="{BD9E1122-695A-47D6-9AAE-4D017360B74E}" dt="2019-04-26T06:51:20.889" v="7025" actId="20577"/>
          <ac:spMkLst>
            <pc:docMk/>
            <pc:sldMk cId="951686534" sldId="272"/>
            <ac:spMk id="2" creationId="{50888C71-2806-482E-83CE-B247CBF7E5F0}"/>
          </ac:spMkLst>
        </pc:spChg>
        <pc:spChg chg="mod">
          <ac:chgData name="Xin Zou" userId="fda23c0a-156f-41bf-b8f3-bafbf42af2a7" providerId="ADAL" clId="{BD9E1122-695A-47D6-9AAE-4D017360B74E}" dt="2019-04-26T06:51:41.297" v="7040"/>
          <ac:spMkLst>
            <pc:docMk/>
            <pc:sldMk cId="951686534" sldId="272"/>
            <ac:spMk id="3" creationId="{85FDD4A4-62A5-454F-B0C4-F27BDBD0E12F}"/>
          </ac:spMkLst>
        </pc:spChg>
      </pc:sldChg>
      <pc:sldChg chg="modSp">
        <pc:chgData name="Xin Zou" userId="fda23c0a-156f-41bf-b8f3-bafbf42af2a7" providerId="ADAL" clId="{BD9E1122-695A-47D6-9AAE-4D017360B74E}" dt="2019-04-26T06:52:12.857" v="7074"/>
        <pc:sldMkLst>
          <pc:docMk/>
          <pc:sldMk cId="3046952990" sldId="273"/>
        </pc:sldMkLst>
        <pc:spChg chg="mod">
          <ac:chgData name="Xin Zou" userId="fda23c0a-156f-41bf-b8f3-bafbf42af2a7" providerId="ADAL" clId="{BD9E1122-695A-47D6-9AAE-4D017360B74E}" dt="2019-04-26T06:52:12.857" v="7074"/>
          <ac:spMkLst>
            <pc:docMk/>
            <pc:sldMk cId="3046952990" sldId="273"/>
            <ac:spMk id="2" creationId="{45FCC61A-2D26-49F9-BFD8-DC99620DE889}"/>
          </ac:spMkLst>
        </pc:spChg>
        <pc:spChg chg="mod">
          <ac:chgData name="Xin Zou" userId="fda23c0a-156f-41bf-b8f3-bafbf42af2a7" providerId="ADAL" clId="{BD9E1122-695A-47D6-9AAE-4D017360B74E}" dt="2019-04-26T06:52:01.541" v="7044" actId="20577"/>
          <ac:spMkLst>
            <pc:docMk/>
            <pc:sldMk cId="3046952990" sldId="273"/>
            <ac:spMk id="3" creationId="{F325F1A9-9886-47AB-A5BA-71E2522103B2}"/>
          </ac:spMkLst>
        </pc:spChg>
      </pc:sldChg>
      <pc:sldChg chg="modSp">
        <pc:chgData name="Xin Zou" userId="fda23c0a-156f-41bf-b8f3-bafbf42af2a7" providerId="ADAL" clId="{BD9E1122-695A-47D6-9AAE-4D017360B74E}" dt="2019-04-26T06:33:27.485" v="6950" actId="6549"/>
        <pc:sldMkLst>
          <pc:docMk/>
          <pc:sldMk cId="3383507186" sldId="274"/>
        </pc:sldMkLst>
        <pc:spChg chg="mod">
          <ac:chgData name="Xin Zou" userId="fda23c0a-156f-41bf-b8f3-bafbf42af2a7" providerId="ADAL" clId="{BD9E1122-695A-47D6-9AAE-4D017360B74E}" dt="2019-04-26T06:33:27.485" v="6950" actId="6549"/>
          <ac:spMkLst>
            <pc:docMk/>
            <pc:sldMk cId="3383507186" sldId="274"/>
            <ac:spMk id="2" creationId="{182A5193-B71F-461D-B664-35E508B31FC5}"/>
          </ac:spMkLst>
        </pc:spChg>
        <pc:spChg chg="mod">
          <ac:chgData name="Xin Zou" userId="fda23c0a-156f-41bf-b8f3-bafbf42af2a7" providerId="ADAL" clId="{BD9E1122-695A-47D6-9AAE-4D017360B74E}" dt="2019-04-26T06:33:18.318" v="6938" actId="6549"/>
          <ac:spMkLst>
            <pc:docMk/>
            <pc:sldMk cId="3383507186" sldId="274"/>
            <ac:spMk id="3" creationId="{00F4F068-EC1C-42EB-8211-EAC7FADF7EAE}"/>
          </ac:spMkLst>
        </pc:spChg>
      </pc:sldChg>
      <pc:sldChg chg="modSp">
        <pc:chgData name="Xin Zou" userId="fda23c0a-156f-41bf-b8f3-bafbf42af2a7" providerId="ADAL" clId="{BD9E1122-695A-47D6-9AAE-4D017360B74E}" dt="2019-04-26T06:31:57.965" v="6874" actId="20577"/>
        <pc:sldMkLst>
          <pc:docMk/>
          <pc:sldMk cId="3234915820" sldId="2773"/>
        </pc:sldMkLst>
        <pc:spChg chg="mod">
          <ac:chgData name="Xin Zou" userId="fda23c0a-156f-41bf-b8f3-bafbf42af2a7" providerId="ADAL" clId="{BD9E1122-695A-47D6-9AAE-4D017360B74E}" dt="2019-04-26T06:31:57.965" v="6874" actId="20577"/>
          <ac:spMkLst>
            <pc:docMk/>
            <pc:sldMk cId="3234915820" sldId="2773"/>
            <ac:spMk id="23" creationId="{CCE91952-5FF4-4CC0-A2E3-F4B68A042DEB}"/>
          </ac:spMkLst>
        </pc:spChg>
      </pc:sldChg>
      <pc:sldChg chg="addSp modSp del mod modTransition setBg addCm modCm modNotesTx">
        <pc:chgData name="Xin Zou" userId="fda23c0a-156f-41bf-b8f3-bafbf42af2a7" providerId="ADAL" clId="{BD9E1122-695A-47D6-9AAE-4D017360B74E}" dt="2019-04-25T10:59:32.978" v="6189" actId="2696"/>
        <pc:sldMkLst>
          <pc:docMk/>
          <pc:sldMk cId="709160480" sldId="2783"/>
        </pc:sldMkLst>
        <pc:spChg chg="mod">
          <ac:chgData name="Xin Zou" userId="fda23c0a-156f-41bf-b8f3-bafbf42af2a7" providerId="ADAL" clId="{BD9E1122-695A-47D6-9AAE-4D017360B74E}" dt="2019-04-21T07:39:50.988" v="302"/>
          <ac:spMkLst>
            <pc:docMk/>
            <pc:sldMk cId="709160480" sldId="2783"/>
            <ac:spMk id="2" creationId="{B66D720C-E936-4116-94E4-986E46C204D0}"/>
          </ac:spMkLst>
        </pc:spChg>
        <pc:spChg chg="mod">
          <ac:chgData name="Xin Zou" userId="fda23c0a-156f-41bf-b8f3-bafbf42af2a7" providerId="ADAL" clId="{BD9E1122-695A-47D6-9AAE-4D017360B74E}" dt="2019-04-21T07:40:06.927" v="305" actId="6549"/>
          <ac:spMkLst>
            <pc:docMk/>
            <pc:sldMk cId="709160480" sldId="2783"/>
            <ac:spMk id="3" creationId="{8FEF301A-11DB-40D1-B02F-B3D47667309B}"/>
          </ac:spMkLst>
        </pc:spChg>
        <pc:spChg chg="add">
          <ac:chgData name="Xin Zou" userId="fda23c0a-156f-41bf-b8f3-bafbf42af2a7" providerId="ADAL" clId="{BD9E1122-695A-47D6-9AAE-4D017360B74E}" dt="2019-04-21T07:39:29.545" v="275" actId="26606"/>
          <ac:spMkLst>
            <pc:docMk/>
            <pc:sldMk cId="709160480" sldId="2783"/>
            <ac:spMk id="11" creationId="{B8D412AD-9CF4-4510-97DC-34D6CC830887}"/>
          </ac:spMkLst>
        </pc:spChg>
        <pc:graphicFrameChg chg="add mod modGraphic">
          <ac:chgData name="Xin Zou" userId="fda23c0a-156f-41bf-b8f3-bafbf42af2a7" providerId="ADAL" clId="{BD9E1122-695A-47D6-9AAE-4D017360B74E}" dt="2019-04-21T07:41:24.168" v="315" actId="404"/>
          <ac:graphicFrameMkLst>
            <pc:docMk/>
            <pc:sldMk cId="709160480" sldId="2783"/>
            <ac:graphicFrameMk id="6" creationId="{7E3070B4-8E03-4DB2-AE22-F883BB43A894}"/>
          </ac:graphicFrameMkLst>
        </pc:graphicFrameChg>
      </pc:sldChg>
      <pc:sldChg chg="modSp">
        <pc:chgData name="Xin Zou" userId="fda23c0a-156f-41bf-b8f3-bafbf42af2a7" providerId="ADAL" clId="{BD9E1122-695A-47D6-9AAE-4D017360B74E}" dt="2019-04-26T06:31:48.933" v="6873" actId="6549"/>
        <pc:sldMkLst>
          <pc:docMk/>
          <pc:sldMk cId="3312130631" sldId="2787"/>
        </pc:sldMkLst>
        <pc:spChg chg="mod">
          <ac:chgData name="Xin Zou" userId="fda23c0a-156f-41bf-b8f3-bafbf42af2a7" providerId="ADAL" clId="{BD9E1122-695A-47D6-9AAE-4D017360B74E}" dt="2019-04-26T06:31:48.933" v="6873" actId="6549"/>
          <ac:spMkLst>
            <pc:docMk/>
            <pc:sldMk cId="3312130631" sldId="2787"/>
            <ac:spMk id="2" creationId="{EE4E0AEC-BAE4-40BF-8B08-C27AED64C3F6}"/>
          </ac:spMkLst>
        </pc:spChg>
      </pc:sldChg>
      <pc:sldChg chg="modSp">
        <pc:chgData name="Xin Zou" userId="fda23c0a-156f-41bf-b8f3-bafbf42af2a7" providerId="ADAL" clId="{BD9E1122-695A-47D6-9AAE-4D017360B74E}" dt="2019-04-21T06:59:20.778" v="94"/>
        <pc:sldMkLst>
          <pc:docMk/>
          <pc:sldMk cId="4152054761" sldId="2789"/>
        </pc:sldMkLst>
        <pc:spChg chg="mod">
          <ac:chgData name="Xin Zou" userId="fda23c0a-156f-41bf-b8f3-bafbf42af2a7" providerId="ADAL" clId="{BD9E1122-695A-47D6-9AAE-4D017360B74E}" dt="2019-04-21T06:59:20.778" v="94"/>
          <ac:spMkLst>
            <pc:docMk/>
            <pc:sldMk cId="4152054761" sldId="2789"/>
            <ac:spMk id="15" creationId="{0516E0BC-6A27-46BF-9074-B2EAA99EC656}"/>
          </ac:spMkLst>
        </pc:spChg>
        <pc:spChg chg="mod">
          <ac:chgData name="Xin Zou" userId="fda23c0a-156f-41bf-b8f3-bafbf42af2a7" providerId="ADAL" clId="{BD9E1122-695A-47D6-9AAE-4D017360B74E}" dt="2019-04-20T03:47:28.718" v="58"/>
          <ac:spMkLst>
            <pc:docMk/>
            <pc:sldMk cId="4152054761" sldId="2789"/>
            <ac:spMk id="19" creationId="{BB40F211-DCB9-421C-908A-16BD8B9AE6ED}"/>
          </ac:spMkLst>
        </pc:spChg>
      </pc:sldChg>
      <pc:sldChg chg="modSp del">
        <pc:chgData name="Xin Zou" userId="fda23c0a-156f-41bf-b8f3-bafbf42af2a7" providerId="ADAL" clId="{BD9E1122-695A-47D6-9AAE-4D017360B74E}" dt="2019-04-25T10:59:16.270" v="6186" actId="2696"/>
        <pc:sldMkLst>
          <pc:docMk/>
          <pc:sldMk cId="3394210704" sldId="2790"/>
        </pc:sldMkLst>
        <pc:spChg chg="mod">
          <ac:chgData name="Xin Zou" userId="fda23c0a-156f-41bf-b8f3-bafbf42af2a7" providerId="ADAL" clId="{BD9E1122-695A-47D6-9AAE-4D017360B74E}" dt="2019-04-21T06:09:30.921" v="81" actId="6549"/>
          <ac:spMkLst>
            <pc:docMk/>
            <pc:sldMk cId="3394210704" sldId="2790"/>
            <ac:spMk id="3" creationId="{8B0776D9-1728-43D4-BA29-6B6EC5E3EA65}"/>
          </ac:spMkLst>
        </pc:spChg>
      </pc:sldChg>
      <pc:sldChg chg="modSp del">
        <pc:chgData name="Xin Zou" userId="fda23c0a-156f-41bf-b8f3-bafbf42af2a7" providerId="ADAL" clId="{BD9E1122-695A-47D6-9AAE-4D017360B74E}" dt="2019-04-25T11:44:31.652" v="6639" actId="2696"/>
        <pc:sldMkLst>
          <pc:docMk/>
          <pc:sldMk cId="3748985413" sldId="2795"/>
        </pc:sldMkLst>
        <pc:spChg chg="mod">
          <ac:chgData name="Xin Zou" userId="fda23c0a-156f-41bf-b8f3-bafbf42af2a7" providerId="ADAL" clId="{BD9E1122-695A-47D6-9AAE-4D017360B74E}" dt="2019-04-21T07:01:20.661" v="197" actId="20577"/>
          <ac:spMkLst>
            <pc:docMk/>
            <pc:sldMk cId="3748985413" sldId="2795"/>
            <ac:spMk id="2" creationId="{946D1AE1-610B-4A8A-B83D-4AF0CB28AC28}"/>
          </ac:spMkLst>
        </pc:spChg>
      </pc:sldChg>
      <pc:sldChg chg="modSp del">
        <pc:chgData name="Xin Zou" userId="fda23c0a-156f-41bf-b8f3-bafbf42af2a7" providerId="ADAL" clId="{BD9E1122-695A-47D6-9AAE-4D017360B74E}" dt="2019-04-25T10:58:48.880" v="6183" actId="2696"/>
        <pc:sldMkLst>
          <pc:docMk/>
          <pc:sldMk cId="3541402241" sldId="2796"/>
        </pc:sldMkLst>
        <pc:spChg chg="mod">
          <ac:chgData name="Xin Zou" userId="fda23c0a-156f-41bf-b8f3-bafbf42af2a7" providerId="ADAL" clId="{BD9E1122-695A-47D6-9AAE-4D017360B74E}" dt="2019-04-21T07:02:00.499" v="204" actId="20577"/>
          <ac:spMkLst>
            <pc:docMk/>
            <pc:sldMk cId="3541402241" sldId="2796"/>
            <ac:spMk id="2" creationId="{CAA8CBB4-D86D-460E-8337-0110387030D4}"/>
          </ac:spMkLst>
        </pc:spChg>
      </pc:sldChg>
      <pc:sldChg chg="modSp del">
        <pc:chgData name="Xin Zou" userId="fda23c0a-156f-41bf-b8f3-bafbf42af2a7" providerId="ADAL" clId="{BD9E1122-695A-47D6-9AAE-4D017360B74E}" dt="2019-04-25T10:58:56.033" v="6184" actId="2696"/>
        <pc:sldMkLst>
          <pc:docMk/>
          <pc:sldMk cId="3979823222" sldId="2797"/>
        </pc:sldMkLst>
        <pc:spChg chg="mod">
          <ac:chgData name="Xin Zou" userId="fda23c0a-156f-41bf-b8f3-bafbf42af2a7" providerId="ADAL" clId="{BD9E1122-695A-47D6-9AAE-4D017360B74E}" dt="2019-04-21T07:02:15.803" v="219" actId="20577"/>
          <ac:spMkLst>
            <pc:docMk/>
            <pc:sldMk cId="3979823222" sldId="2797"/>
            <ac:spMk id="2" creationId="{59015C80-7E4B-4445-8900-57DCD0D80CB6}"/>
          </ac:spMkLst>
        </pc:spChg>
        <pc:spChg chg="mod">
          <ac:chgData name="Xin Zou" userId="fda23c0a-156f-41bf-b8f3-bafbf42af2a7" providerId="ADAL" clId="{BD9E1122-695A-47D6-9AAE-4D017360B74E}" dt="2019-04-21T06:09:02.099" v="78" actId="6549"/>
          <ac:spMkLst>
            <pc:docMk/>
            <pc:sldMk cId="3979823222" sldId="2797"/>
            <ac:spMk id="3" creationId="{39E8F309-E22F-46F4-8CEA-D718938145D5}"/>
          </ac:spMkLst>
        </pc:spChg>
      </pc:sldChg>
      <pc:sldChg chg="modSp del">
        <pc:chgData name="Xin Zou" userId="fda23c0a-156f-41bf-b8f3-bafbf42af2a7" providerId="ADAL" clId="{BD9E1122-695A-47D6-9AAE-4D017360B74E}" dt="2019-04-25T10:59:01.029" v="6185" actId="2696"/>
        <pc:sldMkLst>
          <pc:docMk/>
          <pc:sldMk cId="1731763104" sldId="2798"/>
        </pc:sldMkLst>
        <pc:spChg chg="mod">
          <ac:chgData name="Xin Zou" userId="fda23c0a-156f-41bf-b8f3-bafbf42af2a7" providerId="ADAL" clId="{BD9E1122-695A-47D6-9AAE-4D017360B74E}" dt="2019-04-21T07:02:21.209" v="220" actId="20577"/>
          <ac:spMkLst>
            <pc:docMk/>
            <pc:sldMk cId="1731763104" sldId="2798"/>
            <ac:spMk id="2" creationId="{50C4BC85-3204-4427-ADB9-7B3A02DB57BB}"/>
          </ac:spMkLst>
        </pc:spChg>
        <pc:spChg chg="mod">
          <ac:chgData name="Xin Zou" userId="fda23c0a-156f-41bf-b8f3-bafbf42af2a7" providerId="ADAL" clId="{BD9E1122-695A-47D6-9AAE-4D017360B74E}" dt="2019-04-21T07:02:50.511" v="254"/>
          <ac:spMkLst>
            <pc:docMk/>
            <pc:sldMk cId="1731763104" sldId="2798"/>
            <ac:spMk id="3" creationId="{5F7CACCD-A79A-4E0B-808D-4B22C31CDC23}"/>
          </ac:spMkLst>
        </pc:spChg>
      </pc:sldChg>
      <pc:sldChg chg="del">
        <pc:chgData name="Xin Zou" userId="fda23c0a-156f-41bf-b8f3-bafbf42af2a7" providerId="ADAL" clId="{BD9E1122-695A-47D6-9AAE-4D017360B74E}" dt="2019-04-25T10:58:33.959" v="6182" actId="2696"/>
        <pc:sldMkLst>
          <pc:docMk/>
          <pc:sldMk cId="4009887240" sldId="2799"/>
        </pc:sldMkLst>
      </pc:sldChg>
      <pc:sldChg chg="del">
        <pc:chgData name="Xin Zou" userId="fda23c0a-156f-41bf-b8f3-bafbf42af2a7" providerId="ADAL" clId="{BD9E1122-695A-47D6-9AAE-4D017360B74E}" dt="2019-04-25T10:59:43.889" v="6191" actId="2696"/>
        <pc:sldMkLst>
          <pc:docMk/>
          <pc:sldMk cId="566593968" sldId="2800"/>
        </pc:sldMkLst>
      </pc:sldChg>
      <pc:sldChg chg="del">
        <pc:chgData name="Xin Zou" userId="fda23c0a-156f-41bf-b8f3-bafbf42af2a7" providerId="ADAL" clId="{BD9E1122-695A-47D6-9AAE-4D017360B74E}" dt="2019-04-25T10:59:46.188" v="6192" actId="2696"/>
        <pc:sldMkLst>
          <pc:docMk/>
          <pc:sldMk cId="654847796" sldId="2801"/>
        </pc:sldMkLst>
      </pc:sldChg>
      <pc:sldChg chg="del">
        <pc:chgData name="Xin Zou" userId="fda23c0a-156f-41bf-b8f3-bafbf42af2a7" providerId="ADAL" clId="{BD9E1122-695A-47D6-9AAE-4D017360B74E}" dt="2019-04-25T10:59:48.444" v="6193" actId="2696"/>
        <pc:sldMkLst>
          <pc:docMk/>
          <pc:sldMk cId="598464707" sldId="2802"/>
        </pc:sldMkLst>
      </pc:sldChg>
      <pc:sldChg chg="del">
        <pc:chgData name="Xin Zou" userId="fda23c0a-156f-41bf-b8f3-bafbf42af2a7" providerId="ADAL" clId="{BD9E1122-695A-47D6-9AAE-4D017360B74E}" dt="2019-04-21T06:08:26.140" v="77" actId="2696"/>
        <pc:sldMkLst>
          <pc:docMk/>
          <pc:sldMk cId="4142774128" sldId="2803"/>
        </pc:sldMkLst>
      </pc:sldChg>
      <pc:sldChg chg="modSp del">
        <pc:chgData name="Xin Zou" userId="fda23c0a-156f-41bf-b8f3-bafbf42af2a7" providerId="ADAL" clId="{BD9E1122-695A-47D6-9AAE-4D017360B74E}" dt="2019-04-25T11:00:01.375" v="6194" actId="2696"/>
        <pc:sldMkLst>
          <pc:docMk/>
          <pc:sldMk cId="2422767581" sldId="2826"/>
        </pc:sldMkLst>
        <pc:spChg chg="mod">
          <ac:chgData name="Xin Zou" userId="fda23c0a-156f-41bf-b8f3-bafbf42af2a7" providerId="ADAL" clId="{BD9E1122-695A-47D6-9AAE-4D017360B74E}" dt="2019-04-23T08:05:31.869" v="6061" actId="6549"/>
          <ac:spMkLst>
            <pc:docMk/>
            <pc:sldMk cId="2422767581" sldId="2826"/>
            <ac:spMk id="7" creationId="{9D65EB6D-86CB-4ADB-8151-0AA9084F3730}"/>
          </ac:spMkLst>
        </pc:spChg>
        <pc:spChg chg="mod">
          <ac:chgData name="Xin Zou" userId="fda23c0a-156f-41bf-b8f3-bafbf42af2a7" providerId="ADAL" clId="{BD9E1122-695A-47D6-9AAE-4D017360B74E}" dt="2019-04-23T08:05:40.131" v="6095"/>
          <ac:spMkLst>
            <pc:docMk/>
            <pc:sldMk cId="2422767581" sldId="2826"/>
            <ac:spMk id="10" creationId="{C71DF232-E1E4-43DD-A4BB-69D8C58CFD4B}"/>
          </ac:spMkLst>
        </pc:spChg>
        <pc:spChg chg="mod">
          <ac:chgData name="Xin Zou" userId="fda23c0a-156f-41bf-b8f3-bafbf42af2a7" providerId="ADAL" clId="{BD9E1122-695A-47D6-9AAE-4D017360B74E}" dt="2019-04-23T08:05:51.102" v="6133"/>
          <ac:spMkLst>
            <pc:docMk/>
            <pc:sldMk cId="2422767581" sldId="2826"/>
            <ac:spMk id="11" creationId="{B8AE57F6-4A8F-4081-9F9B-4F6BBF76483B}"/>
          </ac:spMkLst>
        </pc:spChg>
      </pc:sldChg>
      <pc:sldChg chg="delSp add del setBg delDesignElem">
        <pc:chgData name="Xin Zou" userId="fda23c0a-156f-41bf-b8f3-bafbf42af2a7" providerId="ADAL" clId="{BD9E1122-695A-47D6-9AAE-4D017360B74E}" dt="2019-04-26T06:29:05.561" v="6844" actId="2696"/>
        <pc:sldMkLst>
          <pc:docMk/>
          <pc:sldMk cId="215408065" sldId="2828"/>
        </pc:sldMkLst>
        <pc:spChg chg="del">
          <ac:chgData name="Xin Zou" userId="fda23c0a-156f-41bf-b8f3-bafbf42af2a7" providerId="ADAL" clId="{BD9E1122-695A-47D6-9AAE-4D017360B74E}" dt="2019-04-25T12:05:47.168" v="6811"/>
          <ac:spMkLst>
            <pc:docMk/>
            <pc:sldMk cId="215408065" sldId="2828"/>
            <ac:spMk id="6" creationId="{867D4867-5BA7-4462-B2F6-A23F4A622AA7}"/>
          </ac:spMkLst>
        </pc:spChg>
      </pc:sldChg>
      <pc:sldChg chg="ord">
        <pc:chgData name="Xin Zou" userId="fda23c0a-156f-41bf-b8f3-bafbf42af2a7" providerId="ADAL" clId="{BD9E1122-695A-47D6-9AAE-4D017360B74E}" dt="2019-04-26T06:57:07.261" v="7136"/>
        <pc:sldMkLst>
          <pc:docMk/>
          <pc:sldMk cId="1562688277" sldId="3199"/>
        </pc:sldMkLst>
      </pc:sldChg>
      <pc:sldChg chg="ord">
        <pc:chgData name="Xin Zou" userId="fda23c0a-156f-41bf-b8f3-bafbf42af2a7" providerId="ADAL" clId="{BD9E1122-695A-47D6-9AAE-4D017360B74E}" dt="2019-04-26T06:57:05.484" v="7135"/>
        <pc:sldMkLst>
          <pc:docMk/>
          <pc:sldMk cId="790173923" sldId="3200"/>
        </pc:sldMkLst>
      </pc:sldChg>
      <pc:sldChg chg="modSp modNotesTx">
        <pc:chgData name="Xin Zou" userId="fda23c0a-156f-41bf-b8f3-bafbf42af2a7" providerId="ADAL" clId="{BD9E1122-695A-47D6-9AAE-4D017360B74E}" dt="2019-04-27T12:18:04.851" v="7929" actId="20577"/>
        <pc:sldMkLst>
          <pc:docMk/>
          <pc:sldMk cId="3692911381" sldId="9992"/>
        </pc:sldMkLst>
        <pc:spChg chg="mod">
          <ac:chgData name="Xin Zou" userId="fda23c0a-156f-41bf-b8f3-bafbf42af2a7" providerId="ADAL" clId="{BD9E1122-695A-47D6-9AAE-4D017360B74E}" dt="2019-04-27T12:15:00.059" v="7432"/>
          <ac:spMkLst>
            <pc:docMk/>
            <pc:sldMk cId="3692911381" sldId="9992"/>
            <ac:spMk id="23" creationId="{092160C2-FF9E-4B24-BE38-B78315651946}"/>
          </ac:spMkLst>
        </pc:spChg>
        <pc:spChg chg="mod">
          <ac:chgData name="Xin Zou" userId="fda23c0a-156f-41bf-b8f3-bafbf42af2a7" providerId="ADAL" clId="{BD9E1122-695A-47D6-9AAE-4D017360B74E}" dt="2019-04-26T06:55:52.417" v="7110" actId="2710"/>
          <ac:spMkLst>
            <pc:docMk/>
            <pc:sldMk cId="3692911381" sldId="9992"/>
            <ac:spMk id="44" creationId="{29A86E5D-A72B-4EEA-BC4D-CE9D2D3BC4EF}"/>
          </ac:spMkLst>
        </pc:spChg>
        <pc:spChg chg="mod">
          <ac:chgData name="Xin Zou" userId="fda23c0a-156f-41bf-b8f3-bafbf42af2a7" providerId="ADAL" clId="{BD9E1122-695A-47D6-9AAE-4D017360B74E}" dt="2019-04-21T06:08:13.114" v="76" actId="6549"/>
          <ac:spMkLst>
            <pc:docMk/>
            <pc:sldMk cId="3692911381" sldId="9992"/>
            <ac:spMk id="45" creationId="{765D671A-3703-47CF-B724-8A0A98D5D895}"/>
          </ac:spMkLst>
        </pc:spChg>
      </pc:sldChg>
      <pc:sldChg chg="del">
        <pc:chgData name="Xin Zou" userId="fda23c0a-156f-41bf-b8f3-bafbf42af2a7" providerId="ADAL" clId="{BD9E1122-695A-47D6-9AAE-4D017360B74E}" dt="2019-04-25T11:00:04.066" v="6195" actId="2696"/>
        <pc:sldMkLst>
          <pc:docMk/>
          <pc:sldMk cId="2592088676" sldId="9993"/>
        </pc:sldMkLst>
      </pc:sldChg>
      <pc:sldChg chg="addSp delSp add del mod modTransition modShow">
        <pc:chgData name="Xin Zou" userId="fda23c0a-156f-41bf-b8f3-bafbf42af2a7" providerId="ADAL" clId="{BD9E1122-695A-47D6-9AAE-4D017360B74E}" dt="2019-04-25T11:49:41.591" v="6658" actId="2696"/>
        <pc:sldMkLst>
          <pc:docMk/>
          <pc:sldMk cId="2753350631" sldId="9994"/>
        </pc:sldMkLst>
        <pc:spChg chg="del">
          <ac:chgData name="Xin Zou" userId="fda23c0a-156f-41bf-b8f3-bafbf42af2a7" providerId="ADAL" clId="{BD9E1122-695A-47D6-9AAE-4D017360B74E}" dt="2019-04-21T07:04:14.381" v="256"/>
          <ac:spMkLst>
            <pc:docMk/>
            <pc:sldMk cId="2753350631" sldId="9994"/>
            <ac:spMk id="3" creationId="{D5AF3767-193C-4D09-833A-2FF8A89304B0}"/>
          </ac:spMkLst>
        </pc:spChg>
        <pc:picChg chg="add">
          <ac:chgData name="Xin Zou" userId="fda23c0a-156f-41bf-b8f3-bafbf42af2a7" providerId="ADAL" clId="{BD9E1122-695A-47D6-9AAE-4D017360B74E}" dt="2019-04-21T07:04:14.381" v="256"/>
          <ac:picMkLst>
            <pc:docMk/>
            <pc:sldMk cId="2753350631" sldId="9994"/>
            <ac:picMk id="1026" creationId="{3311F8B6-9A66-4503-8681-13074AB00551}"/>
          </ac:picMkLst>
        </pc:picChg>
      </pc:sldChg>
      <pc:sldChg chg="modSp add del modNotesTx">
        <pc:chgData name="Xin Zou" userId="fda23c0a-156f-41bf-b8f3-bafbf42af2a7" providerId="ADAL" clId="{BD9E1122-695A-47D6-9AAE-4D017360B74E}" dt="2019-04-25T10:59:36.336" v="6190" actId="2696"/>
        <pc:sldMkLst>
          <pc:docMk/>
          <pc:sldMk cId="2056807074" sldId="9995"/>
        </pc:sldMkLst>
        <pc:spChg chg="mod">
          <ac:chgData name="Xin Zou" userId="fda23c0a-156f-41bf-b8f3-bafbf42af2a7" providerId="ADAL" clId="{BD9E1122-695A-47D6-9AAE-4D017360B74E}" dt="2019-04-21T07:46:53.136" v="599" actId="20577"/>
          <ac:spMkLst>
            <pc:docMk/>
            <pc:sldMk cId="2056807074" sldId="9995"/>
            <ac:spMk id="2" creationId="{0F0B1C2A-2EF4-48D2-814A-266FCEF89C2B}"/>
          </ac:spMkLst>
        </pc:spChg>
        <pc:spChg chg="mod">
          <ac:chgData name="Xin Zou" userId="fda23c0a-156f-41bf-b8f3-bafbf42af2a7" providerId="ADAL" clId="{BD9E1122-695A-47D6-9AAE-4D017360B74E}" dt="2019-04-21T07:53:14.879" v="627"/>
          <ac:spMkLst>
            <pc:docMk/>
            <pc:sldMk cId="2056807074" sldId="9995"/>
            <ac:spMk id="3" creationId="{2AF14B50-44E4-48E0-B6CE-1A276AC9C860}"/>
          </ac:spMkLst>
        </pc:spChg>
      </pc:sldChg>
      <pc:sldChg chg="addSp delSp modSp add del">
        <pc:chgData name="Xin Zou" userId="fda23c0a-156f-41bf-b8f3-bafbf42af2a7" providerId="ADAL" clId="{BD9E1122-695A-47D6-9AAE-4D017360B74E}" dt="2019-04-25T11:44:58.277" v="6641" actId="2696"/>
        <pc:sldMkLst>
          <pc:docMk/>
          <pc:sldMk cId="101637436" sldId="9996"/>
        </pc:sldMkLst>
        <pc:spChg chg="mod">
          <ac:chgData name="Xin Zou" userId="fda23c0a-156f-41bf-b8f3-bafbf42af2a7" providerId="ADAL" clId="{BD9E1122-695A-47D6-9AAE-4D017360B74E}" dt="2019-04-21T11:52:28.458" v="6023" actId="5793"/>
          <ac:spMkLst>
            <pc:docMk/>
            <pc:sldMk cId="101637436" sldId="9996"/>
            <ac:spMk id="2" creationId="{29ED7DB9-F797-4D32-8C25-BDD2D452BE8D}"/>
          </ac:spMkLst>
        </pc:spChg>
        <pc:spChg chg="del">
          <ac:chgData name="Xin Zou" userId="fda23c0a-156f-41bf-b8f3-bafbf42af2a7" providerId="ADAL" clId="{BD9E1122-695A-47D6-9AAE-4D017360B74E}" dt="2019-04-21T07:53:56.170" v="685" actId="3680"/>
          <ac:spMkLst>
            <pc:docMk/>
            <pc:sldMk cId="101637436" sldId="9996"/>
            <ac:spMk id="3" creationId="{F55602BA-E387-48C0-8634-E7C4CA1EAA57}"/>
          </ac:spMkLst>
        </pc:spChg>
        <pc:graphicFrameChg chg="add mod modGraphic">
          <ac:chgData name="Xin Zou" userId="fda23c0a-156f-41bf-b8f3-bafbf42af2a7" providerId="ADAL" clId="{BD9E1122-695A-47D6-9AAE-4D017360B74E}" dt="2019-04-21T08:06:22.067" v="2238"/>
          <ac:graphicFrameMkLst>
            <pc:docMk/>
            <pc:sldMk cId="101637436" sldId="9996"/>
            <ac:graphicFrameMk id="4" creationId="{DC20C59F-A54C-411C-8FD1-47973905B4D8}"/>
          </ac:graphicFrameMkLst>
        </pc:graphicFrameChg>
      </pc:sldChg>
      <pc:sldChg chg="add del">
        <pc:chgData name="Xin Zou" userId="fda23c0a-156f-41bf-b8f3-bafbf42af2a7" providerId="ADAL" clId="{BD9E1122-695A-47D6-9AAE-4D017360B74E}" dt="2019-04-21T07:43:14.568" v="377"/>
        <pc:sldMkLst>
          <pc:docMk/>
          <pc:sldMk cId="1097945406" sldId="9996"/>
        </pc:sldMkLst>
      </pc:sldChg>
      <pc:sldChg chg="add">
        <pc:chgData name="Xin Zou" userId="fda23c0a-156f-41bf-b8f3-bafbf42af2a7" providerId="ADAL" clId="{BD9E1122-695A-47D6-9AAE-4D017360B74E}" dt="2019-04-21T08:01:28.528" v="1438"/>
        <pc:sldMkLst>
          <pc:docMk/>
          <pc:sldMk cId="3731504556" sldId="9997"/>
        </pc:sldMkLst>
      </pc:sldChg>
      <pc:sldChg chg="modSp add del">
        <pc:chgData name="Xin Zou" userId="fda23c0a-156f-41bf-b8f3-bafbf42af2a7" providerId="ADAL" clId="{BD9E1122-695A-47D6-9AAE-4D017360B74E}" dt="2019-04-25T10:58:23.197" v="6177" actId="2696"/>
        <pc:sldMkLst>
          <pc:docMk/>
          <pc:sldMk cId="1321054010" sldId="9998"/>
        </pc:sldMkLst>
        <pc:spChg chg="mod">
          <ac:chgData name="Xin Zou" userId="fda23c0a-156f-41bf-b8f3-bafbf42af2a7" providerId="ADAL" clId="{BD9E1122-695A-47D6-9AAE-4D017360B74E}" dt="2019-04-21T11:52:17.696" v="6003" actId="5793"/>
          <ac:spMkLst>
            <pc:docMk/>
            <pc:sldMk cId="1321054010" sldId="9998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BD9E1122-695A-47D6-9AAE-4D017360B74E}" dt="2019-04-21T08:06:08.599" v="2229" actId="6549"/>
          <ac:graphicFrameMkLst>
            <pc:docMk/>
            <pc:sldMk cId="1321054010" sldId="9998"/>
            <ac:graphicFrameMk id="4" creationId="{DC20C59F-A54C-411C-8FD1-47973905B4D8}"/>
          </ac:graphicFrameMkLst>
        </pc:graphicFrameChg>
      </pc:sldChg>
      <pc:sldChg chg="addSp modSp add del">
        <pc:chgData name="Xin Zou" userId="fda23c0a-156f-41bf-b8f3-bafbf42af2a7" providerId="ADAL" clId="{BD9E1122-695A-47D6-9AAE-4D017360B74E}" dt="2019-04-25T10:58:27.543" v="6178" actId="2696"/>
        <pc:sldMkLst>
          <pc:docMk/>
          <pc:sldMk cId="2792700490" sldId="9999"/>
        </pc:sldMkLst>
        <pc:spChg chg="mod">
          <ac:chgData name="Xin Zou" userId="fda23c0a-156f-41bf-b8f3-bafbf42af2a7" providerId="ADAL" clId="{BD9E1122-695A-47D6-9AAE-4D017360B74E}" dt="2019-04-21T08:37:26.876" v="5871"/>
          <ac:spMkLst>
            <pc:docMk/>
            <pc:sldMk cId="2792700490" sldId="9999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BD9E1122-695A-47D6-9AAE-4D017360B74E}" dt="2019-04-21T08:37:10.192" v="5828" actId="1076"/>
          <ac:graphicFrameMkLst>
            <pc:docMk/>
            <pc:sldMk cId="2792700490" sldId="9999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BD9E1122-695A-47D6-9AAE-4D017360B74E}" dt="2019-04-21T08:37:41.426" v="5872" actId="692"/>
          <ac:picMkLst>
            <pc:docMk/>
            <pc:sldMk cId="2792700490" sldId="9999"/>
            <ac:picMk id="3" creationId="{C0766B52-97B4-4B11-A8CA-CACF48912BB0}"/>
          </ac:picMkLst>
        </pc:picChg>
      </pc:sldChg>
      <pc:sldChg chg="modSp add del">
        <pc:chgData name="Xin Zou" userId="fda23c0a-156f-41bf-b8f3-bafbf42af2a7" providerId="ADAL" clId="{BD9E1122-695A-47D6-9AAE-4D017360B74E}" dt="2019-04-25T10:58:30.908" v="6180" actId="2696"/>
        <pc:sldMkLst>
          <pc:docMk/>
          <pc:sldMk cId="2372431856" sldId="10000"/>
        </pc:sldMkLst>
        <pc:spChg chg="mod">
          <ac:chgData name="Xin Zou" userId="fda23c0a-156f-41bf-b8f3-bafbf42af2a7" providerId="ADAL" clId="{BD9E1122-695A-47D6-9AAE-4D017360B74E}" dt="2019-04-21T11:52:02.023" v="5963"/>
          <ac:spMkLst>
            <pc:docMk/>
            <pc:sldMk cId="2372431856" sldId="10000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BD9E1122-695A-47D6-9AAE-4D017360B74E}" dt="2019-04-21T08:28:36.444" v="5068"/>
          <ac:graphicFrameMkLst>
            <pc:docMk/>
            <pc:sldMk cId="2372431856" sldId="10000"/>
            <ac:graphicFrameMk id="4" creationId="{DC20C59F-A54C-411C-8FD1-47973905B4D8}"/>
          </ac:graphicFrameMkLst>
        </pc:graphicFrameChg>
      </pc:sldChg>
      <pc:sldChg chg="modSp add del">
        <pc:chgData name="Xin Zou" userId="fda23c0a-156f-41bf-b8f3-bafbf42af2a7" providerId="ADAL" clId="{BD9E1122-695A-47D6-9AAE-4D017360B74E}" dt="2019-04-25T10:58:32.079" v="6181" actId="2696"/>
        <pc:sldMkLst>
          <pc:docMk/>
          <pc:sldMk cId="2109886107" sldId="10001"/>
        </pc:sldMkLst>
        <pc:spChg chg="mod">
          <ac:chgData name="Xin Zou" userId="fda23c0a-156f-41bf-b8f3-bafbf42af2a7" providerId="ADAL" clId="{BD9E1122-695A-47D6-9AAE-4D017360B74E}" dt="2019-04-21T11:51:52.224" v="5935"/>
          <ac:spMkLst>
            <pc:docMk/>
            <pc:sldMk cId="2109886107" sldId="10001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BD9E1122-695A-47D6-9AAE-4D017360B74E}" dt="2019-04-21T08:32:25.336" v="5822"/>
          <ac:graphicFrameMkLst>
            <pc:docMk/>
            <pc:sldMk cId="2109886107" sldId="10001"/>
            <ac:graphicFrameMk id="4" creationId="{DC20C59F-A54C-411C-8FD1-47973905B4D8}"/>
          </ac:graphicFrameMkLst>
        </pc:graphicFrameChg>
      </pc:sldChg>
      <pc:sldChg chg="modSp add del">
        <pc:chgData name="Xin Zou" userId="fda23c0a-156f-41bf-b8f3-bafbf42af2a7" providerId="ADAL" clId="{BD9E1122-695A-47D6-9AAE-4D017360B74E}" dt="2019-04-25T10:58:29.756" v="6179" actId="2696"/>
        <pc:sldMkLst>
          <pc:docMk/>
          <pc:sldMk cId="4049378151" sldId="10002"/>
        </pc:sldMkLst>
        <pc:spChg chg="mod">
          <ac:chgData name="Xin Zou" userId="fda23c0a-156f-41bf-b8f3-bafbf42af2a7" providerId="ADAL" clId="{BD9E1122-695A-47D6-9AAE-4D017360B74E}" dt="2019-04-21T11:52:09.257" v="5980" actId="5793"/>
          <ac:spMkLst>
            <pc:docMk/>
            <pc:sldMk cId="4049378151" sldId="10002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BD9E1122-695A-47D6-9AAE-4D017360B74E}" dt="2019-04-21T08:25:33.351" v="4402"/>
          <ac:graphicFrameMkLst>
            <pc:docMk/>
            <pc:sldMk cId="4049378151" sldId="10002"/>
            <ac:graphicFrameMk id="4" creationId="{DC20C59F-A54C-411C-8FD1-47973905B4D8}"/>
          </ac:graphicFrameMkLst>
        </pc:graphicFrameChg>
      </pc:sldChg>
      <pc:sldChg chg="addSp modSp">
        <pc:chgData name="Xin Zou" userId="fda23c0a-156f-41bf-b8f3-bafbf42af2a7" providerId="ADAL" clId="{BD9E1122-695A-47D6-9AAE-4D017360B74E}" dt="2019-04-23T08:07:57.755" v="6175" actId="207"/>
        <pc:sldMkLst>
          <pc:docMk/>
          <pc:sldMk cId="1216821093" sldId="10047"/>
        </pc:sldMkLst>
        <pc:spChg chg="add mod">
          <ac:chgData name="Xin Zou" userId="fda23c0a-156f-41bf-b8f3-bafbf42af2a7" providerId="ADAL" clId="{BD9E1122-695A-47D6-9AAE-4D017360B74E}" dt="2019-04-23T08:07:57.755" v="6175" actId="207"/>
          <ac:spMkLst>
            <pc:docMk/>
            <pc:sldMk cId="1216821093" sldId="10047"/>
            <ac:spMk id="3" creationId="{BEF1241A-79FD-4998-8639-4416C847B6DE}"/>
          </ac:spMkLst>
        </pc:spChg>
        <pc:spChg chg="add mod">
          <ac:chgData name="Xin Zou" userId="fda23c0a-156f-41bf-b8f3-bafbf42af2a7" providerId="ADAL" clId="{BD9E1122-695A-47D6-9AAE-4D017360B74E}" dt="2019-04-23T08:07:30.629" v="6145" actId="1076"/>
          <ac:spMkLst>
            <pc:docMk/>
            <pc:sldMk cId="1216821093" sldId="10047"/>
            <ac:spMk id="4" creationId="{5707E471-A0F7-40F2-8FFD-7F832640C688}"/>
          </ac:spMkLst>
        </pc:spChg>
        <pc:spChg chg="add mod">
          <ac:chgData name="Xin Zou" userId="fda23c0a-156f-41bf-b8f3-bafbf42af2a7" providerId="ADAL" clId="{BD9E1122-695A-47D6-9AAE-4D017360B74E}" dt="2019-04-23T08:07:26.699" v="6144" actId="688"/>
          <ac:spMkLst>
            <pc:docMk/>
            <pc:sldMk cId="1216821093" sldId="10047"/>
            <ac:spMk id="31" creationId="{7AD98D96-0931-494F-9057-8593CC88EFA5}"/>
          </ac:spMkLst>
        </pc:spChg>
      </pc:sldChg>
      <pc:sldChg chg="add">
        <pc:chgData name="Xin Zou" userId="fda23c0a-156f-41bf-b8f3-bafbf42af2a7" providerId="ADAL" clId="{BD9E1122-695A-47D6-9AAE-4D017360B74E}" dt="2019-04-25T11:56:06.326" v="6727"/>
        <pc:sldMkLst>
          <pc:docMk/>
          <pc:sldMk cId="161250387" sldId="10048"/>
        </pc:sldMkLst>
      </pc:sldChg>
      <pc:sldChg chg="del">
        <pc:chgData name="Xin Zou" userId="fda23c0a-156f-41bf-b8f3-bafbf42af2a7" providerId="ADAL" clId="{BD9E1122-695A-47D6-9AAE-4D017360B74E}" dt="2019-04-25T11:55:55.332" v="6726" actId="2696"/>
        <pc:sldMkLst>
          <pc:docMk/>
          <pc:sldMk cId="1785242753" sldId="10048"/>
        </pc:sldMkLst>
      </pc:sldChg>
      <pc:sldChg chg="del">
        <pc:chgData name="Xin Zou" userId="fda23c0a-156f-41bf-b8f3-bafbf42af2a7" providerId="ADAL" clId="{BD9E1122-695A-47D6-9AAE-4D017360B74E}" dt="2019-04-25T11:55:55.286" v="6725" actId="2696"/>
        <pc:sldMkLst>
          <pc:docMk/>
          <pc:sldMk cId="3934560274" sldId="10053"/>
        </pc:sldMkLst>
      </pc:sldChg>
      <pc:sldChg chg="add">
        <pc:chgData name="Xin Zou" userId="fda23c0a-156f-41bf-b8f3-bafbf42af2a7" providerId="ADAL" clId="{BD9E1122-695A-47D6-9AAE-4D017360B74E}" dt="2019-04-25T11:56:06.326" v="6727"/>
        <pc:sldMkLst>
          <pc:docMk/>
          <pc:sldMk cId="4172297836" sldId="10053"/>
        </pc:sldMkLst>
      </pc:sldChg>
      <pc:sldChg chg="modSp modAnim">
        <pc:chgData name="Xin Zou" userId="fda23c0a-156f-41bf-b8f3-bafbf42af2a7" providerId="ADAL" clId="{BD9E1122-695A-47D6-9AAE-4D017360B74E}" dt="2019-04-25T11:06:35.170" v="6638"/>
        <pc:sldMkLst>
          <pc:docMk/>
          <pc:sldMk cId="1708353741" sldId="10055"/>
        </pc:sldMkLst>
        <pc:spChg chg="mod">
          <ac:chgData name="Xin Zou" userId="fda23c0a-156f-41bf-b8f3-bafbf42af2a7" providerId="ADAL" clId="{BD9E1122-695A-47D6-9AAE-4D017360B74E}" dt="2019-04-25T11:01:07.961" v="6230"/>
          <ac:spMkLst>
            <pc:docMk/>
            <pc:sldMk cId="1708353741" sldId="10055"/>
            <ac:spMk id="23" creationId="{2C24450A-FD65-4236-A3F1-35E5D221F919}"/>
          </ac:spMkLst>
        </pc:spChg>
        <pc:spChg chg="mod">
          <ac:chgData name="Xin Zou" userId="fda23c0a-156f-41bf-b8f3-bafbf42af2a7" providerId="ADAL" clId="{BD9E1122-695A-47D6-9AAE-4D017360B74E}" dt="2019-04-25T11:01:26.964" v="6308"/>
          <ac:spMkLst>
            <pc:docMk/>
            <pc:sldMk cId="1708353741" sldId="10055"/>
            <ac:spMk id="24" creationId="{AD6C2631-C052-4784-B090-38EF40839A76}"/>
          </ac:spMkLst>
        </pc:spChg>
        <pc:spChg chg="mod">
          <ac:chgData name="Xin Zou" userId="fda23c0a-156f-41bf-b8f3-bafbf42af2a7" providerId="ADAL" clId="{BD9E1122-695A-47D6-9AAE-4D017360B74E}" dt="2019-04-25T11:01:40.996" v="6374"/>
          <ac:spMkLst>
            <pc:docMk/>
            <pc:sldMk cId="1708353741" sldId="10055"/>
            <ac:spMk id="25" creationId="{9417F8EE-8662-400C-9BBA-623EDFF45F2D}"/>
          </ac:spMkLst>
        </pc:spChg>
        <pc:spChg chg="mod">
          <ac:chgData name="Xin Zou" userId="fda23c0a-156f-41bf-b8f3-bafbf42af2a7" providerId="ADAL" clId="{BD9E1122-695A-47D6-9AAE-4D017360B74E}" dt="2019-04-25T11:02:00.815" v="6456"/>
          <ac:spMkLst>
            <pc:docMk/>
            <pc:sldMk cId="1708353741" sldId="10055"/>
            <ac:spMk id="26" creationId="{97BB1004-81F2-4E50-95ED-03B4659BD4B2}"/>
          </ac:spMkLst>
        </pc:spChg>
        <pc:spChg chg="mod">
          <ac:chgData name="Xin Zou" userId="fda23c0a-156f-41bf-b8f3-bafbf42af2a7" providerId="ADAL" clId="{BD9E1122-695A-47D6-9AAE-4D017360B74E}" dt="2019-04-25T11:02:15.745" v="6535"/>
          <ac:spMkLst>
            <pc:docMk/>
            <pc:sldMk cId="1708353741" sldId="10055"/>
            <ac:spMk id="27" creationId="{106D49FD-2FC2-4885-A72D-0FC91E2812BA}"/>
          </ac:spMkLst>
        </pc:spChg>
        <pc:spChg chg="mod">
          <ac:chgData name="Xin Zou" userId="fda23c0a-156f-41bf-b8f3-bafbf42af2a7" providerId="ADAL" clId="{BD9E1122-695A-47D6-9AAE-4D017360B74E}" dt="2019-04-25T11:02:31.316" v="6626"/>
          <ac:spMkLst>
            <pc:docMk/>
            <pc:sldMk cId="1708353741" sldId="10055"/>
            <ac:spMk id="28" creationId="{87143ABF-0C44-421C-A6F9-3B4BA49F241F}"/>
          </ac:spMkLst>
        </pc:spChg>
      </pc:sldChg>
      <pc:sldChg chg="modSp">
        <pc:chgData name="Xin Zou" userId="fda23c0a-156f-41bf-b8f3-bafbf42af2a7" providerId="ADAL" clId="{BD9E1122-695A-47D6-9AAE-4D017360B74E}" dt="2019-04-26T06:28:53.763" v="6843"/>
        <pc:sldMkLst>
          <pc:docMk/>
          <pc:sldMk cId="502916793" sldId="10057"/>
        </pc:sldMkLst>
        <pc:spChg chg="mod">
          <ac:chgData name="Xin Zou" userId="fda23c0a-156f-41bf-b8f3-bafbf42af2a7" providerId="ADAL" clId="{BD9E1122-695A-47D6-9AAE-4D017360B74E}" dt="2019-04-26T06:28:53.763" v="6843"/>
          <ac:spMkLst>
            <pc:docMk/>
            <pc:sldMk cId="502916793" sldId="10057"/>
            <ac:spMk id="2" creationId="{9FAAFFDF-F962-BC4A-97AC-714A4EF1B1D5}"/>
          </ac:spMkLst>
        </pc:spChg>
      </pc:sldChg>
      <pc:sldChg chg="modSp">
        <pc:chgData name="Xin Zou" userId="fda23c0a-156f-41bf-b8f3-bafbf42af2a7" providerId="ADAL" clId="{BD9E1122-695A-47D6-9AAE-4D017360B74E}" dt="2019-04-26T07:24:04.846" v="7358"/>
        <pc:sldMkLst>
          <pc:docMk/>
          <pc:sldMk cId="362828444" sldId="10058"/>
        </pc:sldMkLst>
        <pc:spChg chg="mod">
          <ac:chgData name="Xin Zou" userId="fda23c0a-156f-41bf-b8f3-bafbf42af2a7" providerId="ADAL" clId="{BD9E1122-695A-47D6-9AAE-4D017360B74E}" dt="2019-04-25T12:07:13.839" v="6823" actId="6549"/>
          <ac:spMkLst>
            <pc:docMk/>
            <pc:sldMk cId="362828444" sldId="10058"/>
            <ac:spMk id="2" creationId="{9FAAFFDF-F962-BC4A-97AC-714A4EF1B1D5}"/>
          </ac:spMkLst>
        </pc:spChg>
        <pc:graphicFrameChg chg="mod modGraphic">
          <ac:chgData name="Xin Zou" userId="fda23c0a-156f-41bf-b8f3-bafbf42af2a7" providerId="ADAL" clId="{BD9E1122-695A-47D6-9AAE-4D017360B74E}" dt="2019-04-26T07:24:04.846" v="7358"/>
          <ac:graphicFrameMkLst>
            <pc:docMk/>
            <pc:sldMk cId="362828444" sldId="10058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BD9E1122-695A-47D6-9AAE-4D017360B74E}" dt="2019-04-26T07:23:58.705" v="7340"/>
        <pc:sldMkLst>
          <pc:docMk/>
          <pc:sldMk cId="2758653774" sldId="10059"/>
        </pc:sldMkLst>
        <pc:spChg chg="mod">
          <ac:chgData name="Xin Zou" userId="fda23c0a-156f-41bf-b8f3-bafbf42af2a7" providerId="ADAL" clId="{BD9E1122-695A-47D6-9AAE-4D017360B74E}" dt="2019-04-25T12:07:04.783" v="6818"/>
          <ac:spMkLst>
            <pc:docMk/>
            <pc:sldMk cId="2758653774" sldId="10059"/>
            <ac:spMk id="2" creationId="{9FAAFFDF-F962-BC4A-97AC-714A4EF1B1D5}"/>
          </ac:spMkLst>
        </pc:spChg>
        <pc:graphicFrameChg chg="mod modGraphic">
          <ac:chgData name="Xin Zou" userId="fda23c0a-156f-41bf-b8f3-bafbf42af2a7" providerId="ADAL" clId="{BD9E1122-695A-47D6-9AAE-4D017360B74E}" dt="2019-04-26T07:23:58.705" v="7340"/>
          <ac:graphicFrameMkLst>
            <pc:docMk/>
            <pc:sldMk cId="2758653774" sldId="10059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BD9E1122-695A-47D6-9AAE-4D017360B74E}" dt="2019-04-25T12:07:20.791" v="6826" actId="6549"/>
        <pc:sldMkLst>
          <pc:docMk/>
          <pc:sldMk cId="1343583727" sldId="10060"/>
        </pc:sldMkLst>
        <pc:spChg chg="mod">
          <ac:chgData name="Xin Zou" userId="fda23c0a-156f-41bf-b8f3-bafbf42af2a7" providerId="ADAL" clId="{BD9E1122-695A-47D6-9AAE-4D017360B74E}" dt="2019-04-25T12:07:20.791" v="6826" actId="6549"/>
          <ac:spMkLst>
            <pc:docMk/>
            <pc:sldMk cId="1343583727" sldId="10060"/>
            <ac:spMk id="2" creationId="{9FAAFFDF-F962-BC4A-97AC-714A4EF1B1D5}"/>
          </ac:spMkLst>
        </pc:spChg>
      </pc:sldChg>
      <pc:sldChg chg="modSp">
        <pc:chgData name="Xin Zou" userId="fda23c0a-156f-41bf-b8f3-bafbf42af2a7" providerId="ADAL" clId="{BD9E1122-695A-47D6-9AAE-4D017360B74E}" dt="2019-04-25T12:07:25.339" v="6829" actId="6549"/>
        <pc:sldMkLst>
          <pc:docMk/>
          <pc:sldMk cId="127313038" sldId="10061"/>
        </pc:sldMkLst>
        <pc:spChg chg="mod">
          <ac:chgData name="Xin Zou" userId="fda23c0a-156f-41bf-b8f3-bafbf42af2a7" providerId="ADAL" clId="{BD9E1122-695A-47D6-9AAE-4D017360B74E}" dt="2019-04-25T12:07:25.339" v="6829" actId="6549"/>
          <ac:spMkLst>
            <pc:docMk/>
            <pc:sldMk cId="127313038" sldId="10061"/>
            <ac:spMk id="2" creationId="{9FAAFFDF-F962-BC4A-97AC-714A4EF1B1D5}"/>
          </ac:spMkLst>
        </pc:spChg>
      </pc:sldChg>
      <pc:sldChg chg="modSp">
        <pc:chgData name="Xin Zou" userId="fda23c0a-156f-41bf-b8f3-bafbf42af2a7" providerId="ADAL" clId="{BD9E1122-695A-47D6-9AAE-4D017360B74E}" dt="2019-04-25T12:07:31.037" v="6833" actId="6549"/>
        <pc:sldMkLst>
          <pc:docMk/>
          <pc:sldMk cId="50884639" sldId="10062"/>
        </pc:sldMkLst>
        <pc:spChg chg="mod">
          <ac:chgData name="Xin Zou" userId="fda23c0a-156f-41bf-b8f3-bafbf42af2a7" providerId="ADAL" clId="{BD9E1122-695A-47D6-9AAE-4D017360B74E}" dt="2019-04-25T12:07:31.037" v="6833" actId="6549"/>
          <ac:spMkLst>
            <pc:docMk/>
            <pc:sldMk cId="50884639" sldId="10062"/>
            <ac:spMk id="2" creationId="{9FAAFFDF-F962-BC4A-97AC-714A4EF1B1D5}"/>
          </ac:spMkLst>
        </pc:spChg>
      </pc:sldChg>
      <pc:sldChg chg="modSp">
        <pc:chgData name="Xin Zou" userId="fda23c0a-156f-41bf-b8f3-bafbf42af2a7" providerId="ADAL" clId="{BD9E1122-695A-47D6-9AAE-4D017360B74E}" dt="2019-04-25T11:57:23.407" v="6809"/>
        <pc:sldMkLst>
          <pc:docMk/>
          <pc:sldMk cId="865507984" sldId="10063"/>
        </pc:sldMkLst>
        <pc:spChg chg="mod">
          <ac:chgData name="Xin Zou" userId="fda23c0a-156f-41bf-b8f3-bafbf42af2a7" providerId="ADAL" clId="{BD9E1122-695A-47D6-9AAE-4D017360B74E}" dt="2019-04-25T11:57:23.407" v="6809"/>
          <ac:spMkLst>
            <pc:docMk/>
            <pc:sldMk cId="865507984" sldId="10063"/>
            <ac:spMk id="29" creationId="{ECAF46EE-3F13-45B4-A713-897C33A4BA51}"/>
          </ac:spMkLst>
        </pc:spChg>
      </pc:sldChg>
      <pc:sldChg chg="add">
        <pc:chgData name="Xin Zou" userId="fda23c0a-156f-41bf-b8f3-bafbf42af2a7" providerId="ADAL" clId="{BD9E1122-695A-47D6-9AAE-4D017360B74E}" dt="2019-04-25T11:44:53.476" v="6640"/>
        <pc:sldMkLst>
          <pc:docMk/>
          <pc:sldMk cId="1914485072" sldId="10067"/>
        </pc:sldMkLst>
      </pc:sldChg>
      <pc:sldChg chg="add">
        <pc:chgData name="Xin Zou" userId="fda23c0a-156f-41bf-b8f3-bafbf42af2a7" providerId="ADAL" clId="{BD9E1122-695A-47D6-9AAE-4D017360B74E}" dt="2019-04-25T11:45:07.831" v="6642"/>
        <pc:sldMkLst>
          <pc:docMk/>
          <pc:sldMk cId="1724218189" sldId="10068"/>
        </pc:sldMkLst>
      </pc:sldChg>
      <pc:sldChg chg="add">
        <pc:chgData name="Xin Zou" userId="fda23c0a-156f-41bf-b8f3-bafbf42af2a7" providerId="ADAL" clId="{BD9E1122-695A-47D6-9AAE-4D017360B74E}" dt="2019-04-25T11:45:09.878" v="6643"/>
        <pc:sldMkLst>
          <pc:docMk/>
          <pc:sldMk cId="1630602811" sldId="10069"/>
        </pc:sldMkLst>
      </pc:sldChg>
      <pc:sldChg chg="add ord">
        <pc:chgData name="Xin Zou" userId="fda23c0a-156f-41bf-b8f3-bafbf42af2a7" providerId="ADAL" clId="{BD9E1122-695A-47D6-9AAE-4D017360B74E}" dt="2019-04-25T11:56:15.993" v="6728"/>
        <pc:sldMkLst>
          <pc:docMk/>
          <pc:sldMk cId="4149009615" sldId="10070"/>
        </pc:sldMkLst>
      </pc:sldChg>
      <pc:sldChg chg="add">
        <pc:chgData name="Xin Zou" userId="fda23c0a-156f-41bf-b8f3-bafbf42af2a7" providerId="ADAL" clId="{BD9E1122-695A-47D6-9AAE-4D017360B74E}" dt="2019-04-25T11:47:24.531" v="6653"/>
        <pc:sldMkLst>
          <pc:docMk/>
          <pc:sldMk cId="3165283031" sldId="10071"/>
        </pc:sldMkLst>
      </pc:sldChg>
      <pc:sldChg chg="add del">
        <pc:chgData name="Xin Zou" userId="fda23c0a-156f-41bf-b8f3-bafbf42af2a7" providerId="ADAL" clId="{BD9E1122-695A-47D6-9AAE-4D017360B74E}" dt="2019-04-25T11:47:02.758" v="6652"/>
        <pc:sldMkLst>
          <pc:docMk/>
          <pc:sldMk cId="4289678568" sldId="10071"/>
        </pc:sldMkLst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2588591399" sldId="10072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588591399" sldId="10072"/>
            <ac:spMk id="13" creationId="{AB45A142-4255-493C-8284-5D566C121B10}"/>
          </ac:spMkLst>
        </pc:spChg>
        <pc:cxnChg chg="add del">
          <ac:chgData name="Xin Zou" userId="fda23c0a-156f-41bf-b8f3-bafbf42af2a7" providerId="ADAL" clId="{BD9E1122-695A-47D6-9AAE-4D017360B74E}" dt="2019-04-25T11:47:02.758" v="6652"/>
          <ac:cxnSpMkLst>
            <pc:docMk/>
            <pc:sldMk cId="2588591399" sldId="10072"/>
            <ac:cxnSpMk id="15" creationId="{38FB9660-F42F-4313-BBC4-47C007FE484C}"/>
          </ac:cxnSpMkLst>
        </pc:cxnChg>
      </pc:sldChg>
      <pc:sldChg chg="add">
        <pc:chgData name="Xin Zou" userId="fda23c0a-156f-41bf-b8f3-bafbf42af2a7" providerId="ADAL" clId="{BD9E1122-695A-47D6-9AAE-4D017360B74E}" dt="2019-04-25T11:47:45.869" v="6654"/>
        <pc:sldMkLst>
          <pc:docMk/>
          <pc:sldMk cId="3496721963" sldId="10072"/>
        </pc:sldMkLst>
      </pc:sldChg>
      <pc:sldChg chg="add ord">
        <pc:chgData name="Xin Zou" userId="fda23c0a-156f-41bf-b8f3-bafbf42af2a7" providerId="ADAL" clId="{BD9E1122-695A-47D6-9AAE-4D017360B74E}" dt="2019-04-25T11:49:32.175" v="6656"/>
        <pc:sldMkLst>
          <pc:docMk/>
          <pc:sldMk cId="2868783455" sldId="10073"/>
        </pc:sldMkLst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3333712991" sldId="10073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3333712991" sldId="10073"/>
            <ac:spMk id="27" creationId="{E4505C23-674B-4195-81D6-0C127FEAE3F8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3333712991" sldId="10073"/>
            <ac:spMk id="29" creationId="{65C9B8F0-FF66-4C15-BD05-E86B87331846}"/>
          </ac:spMkLst>
        </pc:spChg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1226248518" sldId="10074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1226248518" sldId="10074"/>
            <ac:spMk id="10" creationId="{E4505C23-674B-4195-81D6-0C127FEAE3F8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1226248518" sldId="10074"/>
            <ac:spMk id="12" creationId="{65C9B8F0-FF66-4C15-BD05-E86B87331846}"/>
          </ac:spMkLst>
        </pc:spChg>
      </pc:sldChg>
      <pc:sldChg chg="add">
        <pc:chgData name="Xin Zou" userId="fda23c0a-156f-41bf-b8f3-bafbf42af2a7" providerId="ADAL" clId="{BD9E1122-695A-47D6-9AAE-4D017360B74E}" dt="2019-04-25T11:49:35.957" v="6657"/>
        <pc:sldMkLst>
          <pc:docMk/>
          <pc:sldMk cId="2835769416" sldId="10074"/>
        </pc:sldMkLst>
      </pc:sldChg>
      <pc:sldChg chg="add del">
        <pc:chgData name="Xin Zou" userId="fda23c0a-156f-41bf-b8f3-bafbf42af2a7" providerId="ADAL" clId="{BD9E1122-695A-47D6-9AAE-4D017360B74E}" dt="2019-04-25T11:50:01.149" v="6660"/>
        <pc:sldMkLst>
          <pc:docMk/>
          <pc:sldMk cId="649250224" sldId="10075"/>
        </pc:sldMkLst>
      </pc:sldChg>
      <pc:sldChg chg="add del">
        <pc:chgData name="Xin Zou" userId="fda23c0a-156f-41bf-b8f3-bafbf42af2a7" providerId="ADAL" clId="{BD9E1122-695A-47D6-9AAE-4D017360B74E}" dt="2019-04-25T11:50:12.126" v="6662"/>
        <pc:sldMkLst>
          <pc:docMk/>
          <pc:sldMk cId="1957326852" sldId="10075"/>
        </pc:sldMkLst>
      </pc:sldChg>
      <pc:sldChg chg="modSp">
        <pc:chgData name="Xin Zou" userId="fda23c0a-156f-41bf-b8f3-bafbf42af2a7" providerId="ADAL" clId="{BD9E1122-695A-47D6-9AAE-4D017360B74E}" dt="2019-04-26T07:23:37.482" v="7315"/>
        <pc:sldMkLst>
          <pc:docMk/>
          <pc:sldMk cId="3565234779" sldId="10075"/>
        </pc:sldMkLst>
        <pc:spChg chg="mod">
          <ac:chgData name="Xin Zou" userId="fda23c0a-156f-41bf-b8f3-bafbf42af2a7" providerId="ADAL" clId="{BD9E1122-695A-47D6-9AAE-4D017360B74E}" dt="2019-04-26T07:23:37.482" v="7315"/>
          <ac:spMkLst>
            <pc:docMk/>
            <pc:sldMk cId="3565234779" sldId="10075"/>
            <ac:spMk id="2" creationId="{9FAAFFDF-F962-BC4A-97AC-714A4EF1B1D5}"/>
          </ac:spMkLst>
        </pc:spChg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4006217745" sldId="10075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4006217745" sldId="10075"/>
            <ac:spMk id="22" creationId="{3B854194-185D-494D-905C-7C7CB2E30F6E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4006217745" sldId="10075"/>
            <ac:spMk id="23" creationId="{B4F5FA0D-0104-4987-8241-EFF7C85B88DE}"/>
          </ac:spMkLst>
        </pc:spChg>
        <pc:picChg chg="add del">
          <ac:chgData name="Xin Zou" userId="fda23c0a-156f-41bf-b8f3-bafbf42af2a7" providerId="ADAL" clId="{BD9E1122-695A-47D6-9AAE-4D017360B74E}" dt="2019-04-25T11:47:02.758" v="6652"/>
          <ac:picMkLst>
            <pc:docMk/>
            <pc:sldMk cId="4006217745" sldId="10075"/>
            <ac:picMk id="21" creationId="{2897127E-6CEF-446C-BE87-93B7C46E49D1}"/>
          </ac:picMkLst>
        </pc:picChg>
      </pc:sldChg>
      <pc:sldChg chg="addSp modSp add del ord">
        <pc:chgData name="Xin Zou" userId="fda23c0a-156f-41bf-b8f3-bafbf42af2a7" providerId="ADAL" clId="{BD9E1122-695A-47D6-9AAE-4D017360B74E}" dt="2019-04-25T11:56:22.330" v="6729" actId="2696"/>
        <pc:sldMkLst>
          <pc:docMk/>
          <pc:sldMk cId="4088662065" sldId="10075"/>
        </pc:sldMkLst>
        <pc:spChg chg="mod">
          <ac:chgData name="Xin Zou" userId="fda23c0a-156f-41bf-b8f3-bafbf42af2a7" providerId="ADAL" clId="{BD9E1122-695A-47D6-9AAE-4D017360B74E}" dt="2019-04-25T11:52:20.670" v="6667" actId="1076"/>
          <ac:spMkLst>
            <pc:docMk/>
            <pc:sldMk cId="4088662065" sldId="10075"/>
            <ac:spMk id="15" creationId="{3E738EF1-205A-461C-BD96-BB2BBF6D720B}"/>
          </ac:spMkLst>
        </pc:spChg>
        <pc:spChg chg="mod">
          <ac:chgData name="Xin Zou" userId="fda23c0a-156f-41bf-b8f3-bafbf42af2a7" providerId="ADAL" clId="{BD9E1122-695A-47D6-9AAE-4D017360B74E}" dt="2019-04-25T11:52:31.864" v="6669" actId="1076"/>
          <ac:spMkLst>
            <pc:docMk/>
            <pc:sldMk cId="4088662065" sldId="10075"/>
            <ac:spMk id="16" creationId="{7F46F18D-5DA7-4D40-8E00-DD18015FAFE3}"/>
          </ac:spMkLst>
        </pc:spChg>
        <pc:spChg chg="add mod">
          <ac:chgData name="Xin Zou" userId="fda23c0a-156f-41bf-b8f3-bafbf42af2a7" providerId="ADAL" clId="{BD9E1122-695A-47D6-9AAE-4D017360B74E}" dt="2019-04-25T11:53:31.086" v="6722" actId="113"/>
          <ac:spMkLst>
            <pc:docMk/>
            <pc:sldMk cId="4088662065" sldId="10075"/>
            <ac:spMk id="23" creationId="{61E7838A-2CB5-4CCF-B9D1-7405B6200749}"/>
          </ac:spMkLst>
        </pc:spChg>
        <pc:spChg chg="mod">
          <ac:chgData name="Xin Zou" userId="fda23c0a-156f-41bf-b8f3-bafbf42af2a7" providerId="ADAL" clId="{BD9E1122-695A-47D6-9AAE-4D017360B74E}" dt="2019-04-25T11:52:58.664" v="6675" actId="1076"/>
          <ac:spMkLst>
            <pc:docMk/>
            <pc:sldMk cId="4088662065" sldId="10075"/>
            <ac:spMk id="25" creationId="{DB240DA8-0F4B-44DC-8A69-4892548B37F5}"/>
          </ac:spMkLst>
        </pc:spChg>
      </pc:sldChg>
      <pc:sldChg chg="addSp modSp add modAnim">
        <pc:chgData name="Xin Zou" userId="fda23c0a-156f-41bf-b8f3-bafbf42af2a7" providerId="ADAL" clId="{BD9E1122-695A-47D6-9AAE-4D017360B74E}" dt="2019-04-26T07:02:07.838" v="7309"/>
        <pc:sldMkLst>
          <pc:docMk/>
          <pc:sldMk cId="108826939" sldId="10076"/>
        </pc:sldMkLst>
        <pc:spChg chg="add mod">
          <ac:chgData name="Xin Zou" userId="fda23c0a-156f-41bf-b8f3-bafbf42af2a7" providerId="ADAL" clId="{BD9E1122-695A-47D6-9AAE-4D017360B74E}" dt="2019-04-26T07:00:01.799" v="7207" actId="20577"/>
          <ac:spMkLst>
            <pc:docMk/>
            <pc:sldMk cId="108826939" sldId="10076"/>
            <ac:spMk id="3" creationId="{7CE50F91-BF12-4E20-87B2-E223746A1EA3}"/>
          </ac:spMkLst>
        </pc:spChg>
        <pc:spChg chg="add mod">
          <ac:chgData name="Xin Zou" userId="fda23c0a-156f-41bf-b8f3-bafbf42af2a7" providerId="ADAL" clId="{BD9E1122-695A-47D6-9AAE-4D017360B74E}" dt="2019-04-26T07:00:46.241" v="7259"/>
          <ac:spMkLst>
            <pc:docMk/>
            <pc:sldMk cId="108826939" sldId="10076"/>
            <ac:spMk id="22" creationId="{CBC9988A-BA69-4E6F-8B23-05292E8C403A}"/>
          </ac:spMkLst>
        </pc:spChg>
        <pc:spChg chg="mod">
          <ac:chgData name="Xin Zou" userId="fda23c0a-156f-41bf-b8f3-bafbf42af2a7" providerId="ADAL" clId="{BD9E1122-695A-47D6-9AAE-4D017360B74E}" dt="2019-04-26T06:59:06.475" v="7140" actId="14100"/>
          <ac:spMkLst>
            <pc:docMk/>
            <pc:sldMk cId="108826939" sldId="10076"/>
            <ac:spMk id="23" creationId="{092160C2-FF9E-4B24-BE38-B78315651946}"/>
          </ac:spMkLst>
        </pc:spChg>
        <pc:spChg chg="add mod">
          <ac:chgData name="Xin Zou" userId="fda23c0a-156f-41bf-b8f3-bafbf42af2a7" providerId="ADAL" clId="{BD9E1122-695A-47D6-9AAE-4D017360B74E}" dt="2019-04-26T07:00:59.911" v="7302"/>
          <ac:spMkLst>
            <pc:docMk/>
            <pc:sldMk cId="108826939" sldId="10076"/>
            <ac:spMk id="35" creationId="{9A97096E-1559-46B0-976F-AA7A2E0C1E7F}"/>
          </ac:spMkLst>
        </pc:spChg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291655657" sldId="10076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91655657" sldId="10076"/>
            <ac:spMk id="8" creationId="{6BDBA639-2A71-4A60-A71A-FF1836F546CE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91655657" sldId="10076"/>
            <ac:spMk id="31" creationId="{D9C506D7-84CB-4057-A44A-465313E78538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91655657" sldId="10076"/>
            <ac:spMk id="33" creationId="{7842FC68-61FD-4700-8A22-BB8B071884DB}"/>
          </ac:spMkLst>
        </pc:spChg>
        <pc:grpChg chg="add del">
          <ac:chgData name="Xin Zou" userId="fda23c0a-156f-41bf-b8f3-bafbf42af2a7" providerId="ADAL" clId="{BD9E1122-695A-47D6-9AAE-4D017360B74E}" dt="2019-04-25T11:47:02.758" v="6652"/>
          <ac:grpSpMkLst>
            <pc:docMk/>
            <pc:sldMk cId="291655657" sldId="10076"/>
            <ac:grpSpMk id="10" creationId="{5E208A8B-5EBD-4532-BE72-26414FA7CFF6}"/>
          </ac:grpSpMkLst>
        </pc:grpChg>
      </pc:sldChg>
      <pc:sldChg chg="add del ord">
        <pc:chgData name="Xin Zou" userId="fda23c0a-156f-41bf-b8f3-bafbf42af2a7" providerId="ADAL" clId="{BD9E1122-695A-47D6-9AAE-4D017360B74E}" dt="2019-04-25T11:56:25.510" v="6730" actId="2696"/>
        <pc:sldMkLst>
          <pc:docMk/>
          <pc:sldMk cId="2937015650" sldId="10076"/>
        </pc:sldMkLst>
      </pc:sldChg>
      <pc:sldChg chg="add del">
        <pc:chgData name="Xin Zou" userId="fda23c0a-156f-41bf-b8f3-bafbf42af2a7" providerId="ADAL" clId="{BD9E1122-695A-47D6-9AAE-4D017360B74E}" dt="2019-04-26T06:58:29.991" v="7138"/>
        <pc:sldMkLst>
          <pc:docMk/>
          <pc:sldMk cId="3265010399" sldId="10076"/>
        </pc:sldMkLst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203298383" sldId="10077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03298383" sldId="10077"/>
            <ac:spMk id="7" creationId="{E4505C23-674B-4195-81D6-0C127FEAE3F8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03298383" sldId="10077"/>
            <ac:spMk id="8" creationId="{65C9B8F0-FF66-4C15-BD05-E86B87331846}"/>
          </ac:spMkLst>
        </pc:spChg>
      </pc:sldChg>
      <pc:sldMasterChg chg="delSldLayout">
        <pc:chgData name="Xin Zou" userId="fda23c0a-156f-41bf-b8f3-bafbf42af2a7" providerId="ADAL" clId="{BD9E1122-695A-47D6-9AAE-4D017360B74E}" dt="2019-04-25T11:00:04.066" v="6196" actId="2696"/>
        <pc:sldMasterMkLst>
          <pc:docMk/>
          <pc:sldMasterMk cId="65589757" sldId="2147483903"/>
        </pc:sldMasterMkLst>
        <pc:sldLayoutChg chg="del">
          <pc:chgData name="Xin Zou" userId="fda23c0a-156f-41bf-b8f3-bafbf42af2a7" providerId="ADAL" clId="{BD9E1122-695A-47D6-9AAE-4D017360B74E}" dt="2019-04-25T11:00:04.066" v="6196" actId="2696"/>
          <pc:sldLayoutMkLst>
            <pc:docMk/>
            <pc:sldMasterMk cId="65589757" sldId="2147483903"/>
            <pc:sldLayoutMk cId="2248138342" sldId="2147483916"/>
          </pc:sldLayoutMkLst>
        </pc:sldLayoutChg>
      </pc:sldMasterChg>
      <pc:sldMasterChg chg="delSldLayout">
        <pc:chgData name="Xin Zou" userId="fda23c0a-156f-41bf-b8f3-bafbf42af2a7" providerId="ADAL" clId="{BD9E1122-695A-47D6-9AAE-4D017360B74E}" dt="2019-04-25T12:05:53.180" v="6813" actId="2696"/>
        <pc:sldMasterMkLst>
          <pc:docMk/>
          <pc:sldMasterMk cId="2195777516" sldId="2147483917"/>
        </pc:sldMasterMkLst>
        <pc:sldLayoutChg chg="del">
          <pc:chgData name="Xin Zou" userId="fda23c0a-156f-41bf-b8f3-bafbf42af2a7" providerId="ADAL" clId="{BD9E1122-695A-47D6-9AAE-4D017360B74E}" dt="2019-04-25T12:05:53.180" v="6813" actId="2696"/>
          <pc:sldLayoutMkLst>
            <pc:docMk/>
            <pc:sldMasterMk cId="2195777516" sldId="2147483917"/>
            <pc:sldLayoutMk cId="287778792" sldId="2147483983"/>
          </pc:sldLayoutMkLst>
        </pc:sldLayoutChg>
      </pc:sldMasterChg>
      <pc:sldMasterChg chg="del delSldLayout">
        <pc:chgData name="Xin Zou" userId="fda23c0a-156f-41bf-b8f3-bafbf42af2a7" providerId="ADAL" clId="{BD9E1122-695A-47D6-9AAE-4D017360B74E}" dt="2019-04-26T06:29:05.630" v="6868" actId="2696"/>
        <pc:sldMasterMkLst>
          <pc:docMk/>
          <pc:sldMasterMk cId="3346837422" sldId="2147483983"/>
        </pc:sldMasterMkLst>
        <pc:sldLayoutChg chg="del">
          <pc:chgData name="Xin Zou" userId="fda23c0a-156f-41bf-b8f3-bafbf42af2a7" providerId="ADAL" clId="{BD9E1122-695A-47D6-9AAE-4D017360B74E}" dt="2019-04-26T06:29:05.568" v="6845" actId="2696"/>
          <pc:sldLayoutMkLst>
            <pc:docMk/>
            <pc:sldMasterMk cId="3346837422" sldId="2147483983"/>
            <pc:sldLayoutMk cId="1762763607" sldId="2147483984"/>
          </pc:sldLayoutMkLst>
        </pc:sldLayoutChg>
        <pc:sldLayoutChg chg="del">
          <pc:chgData name="Xin Zou" userId="fda23c0a-156f-41bf-b8f3-bafbf42af2a7" providerId="ADAL" clId="{BD9E1122-695A-47D6-9AAE-4D017360B74E}" dt="2019-04-26T06:29:05.568" v="6846" actId="2696"/>
          <pc:sldLayoutMkLst>
            <pc:docMk/>
            <pc:sldMasterMk cId="3346837422" sldId="2147483983"/>
            <pc:sldLayoutMk cId="886339164" sldId="2147483985"/>
          </pc:sldLayoutMkLst>
        </pc:sldLayoutChg>
        <pc:sldLayoutChg chg="del">
          <pc:chgData name="Xin Zou" userId="fda23c0a-156f-41bf-b8f3-bafbf42af2a7" providerId="ADAL" clId="{BD9E1122-695A-47D6-9AAE-4D017360B74E}" dt="2019-04-26T06:29:05.568" v="6847" actId="2696"/>
          <pc:sldLayoutMkLst>
            <pc:docMk/>
            <pc:sldMasterMk cId="3346837422" sldId="2147483983"/>
            <pc:sldLayoutMk cId="1078913745" sldId="2147483986"/>
          </pc:sldLayoutMkLst>
        </pc:sldLayoutChg>
        <pc:sldLayoutChg chg="del">
          <pc:chgData name="Xin Zou" userId="fda23c0a-156f-41bf-b8f3-bafbf42af2a7" providerId="ADAL" clId="{BD9E1122-695A-47D6-9AAE-4D017360B74E}" dt="2019-04-26T06:29:05.584" v="6848" actId="2696"/>
          <pc:sldLayoutMkLst>
            <pc:docMk/>
            <pc:sldMasterMk cId="3346837422" sldId="2147483983"/>
            <pc:sldLayoutMk cId="932587233" sldId="2147483987"/>
          </pc:sldLayoutMkLst>
        </pc:sldLayoutChg>
        <pc:sldLayoutChg chg="del">
          <pc:chgData name="Xin Zou" userId="fda23c0a-156f-41bf-b8f3-bafbf42af2a7" providerId="ADAL" clId="{BD9E1122-695A-47D6-9AAE-4D017360B74E}" dt="2019-04-26T06:29:05.584" v="6849" actId="2696"/>
          <pc:sldLayoutMkLst>
            <pc:docMk/>
            <pc:sldMasterMk cId="3346837422" sldId="2147483983"/>
            <pc:sldLayoutMk cId="1403269391" sldId="2147483988"/>
          </pc:sldLayoutMkLst>
        </pc:sldLayoutChg>
        <pc:sldLayoutChg chg="del">
          <pc:chgData name="Xin Zou" userId="fda23c0a-156f-41bf-b8f3-bafbf42af2a7" providerId="ADAL" clId="{BD9E1122-695A-47D6-9AAE-4D017360B74E}" dt="2019-04-26T06:29:05.584" v="6850" actId="2696"/>
          <pc:sldLayoutMkLst>
            <pc:docMk/>
            <pc:sldMasterMk cId="3346837422" sldId="2147483983"/>
            <pc:sldLayoutMk cId="2903858275" sldId="2147483989"/>
          </pc:sldLayoutMkLst>
        </pc:sldLayoutChg>
        <pc:sldLayoutChg chg="del">
          <pc:chgData name="Xin Zou" userId="fda23c0a-156f-41bf-b8f3-bafbf42af2a7" providerId="ADAL" clId="{BD9E1122-695A-47D6-9AAE-4D017360B74E}" dt="2019-04-26T06:29:05.584" v="6851" actId="2696"/>
          <pc:sldLayoutMkLst>
            <pc:docMk/>
            <pc:sldMasterMk cId="3346837422" sldId="2147483983"/>
            <pc:sldLayoutMk cId="1733307663" sldId="2147483990"/>
          </pc:sldLayoutMkLst>
        </pc:sldLayoutChg>
        <pc:sldLayoutChg chg="del">
          <pc:chgData name="Xin Zou" userId="fda23c0a-156f-41bf-b8f3-bafbf42af2a7" providerId="ADAL" clId="{BD9E1122-695A-47D6-9AAE-4D017360B74E}" dt="2019-04-26T06:29:05.584" v="6852" actId="2696"/>
          <pc:sldLayoutMkLst>
            <pc:docMk/>
            <pc:sldMasterMk cId="3346837422" sldId="2147483983"/>
            <pc:sldLayoutMk cId="3641228004" sldId="2147483991"/>
          </pc:sldLayoutMkLst>
        </pc:sldLayoutChg>
        <pc:sldLayoutChg chg="del">
          <pc:chgData name="Xin Zou" userId="fda23c0a-156f-41bf-b8f3-bafbf42af2a7" providerId="ADAL" clId="{BD9E1122-695A-47D6-9AAE-4D017360B74E}" dt="2019-04-26T06:29:05.584" v="6853" actId="2696"/>
          <pc:sldLayoutMkLst>
            <pc:docMk/>
            <pc:sldMasterMk cId="3346837422" sldId="2147483983"/>
            <pc:sldLayoutMk cId="3934919434" sldId="2147483992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4" actId="2696"/>
          <pc:sldLayoutMkLst>
            <pc:docMk/>
            <pc:sldMasterMk cId="3346837422" sldId="2147483983"/>
            <pc:sldLayoutMk cId="4011569251" sldId="2147483993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5" actId="2696"/>
          <pc:sldLayoutMkLst>
            <pc:docMk/>
            <pc:sldMasterMk cId="3346837422" sldId="2147483983"/>
            <pc:sldLayoutMk cId="971066691" sldId="2147483994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6" actId="2696"/>
          <pc:sldLayoutMkLst>
            <pc:docMk/>
            <pc:sldMasterMk cId="3346837422" sldId="2147483983"/>
            <pc:sldLayoutMk cId="1618610871" sldId="2147483995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7" actId="2696"/>
          <pc:sldLayoutMkLst>
            <pc:docMk/>
            <pc:sldMasterMk cId="3346837422" sldId="2147483983"/>
            <pc:sldLayoutMk cId="1973981262" sldId="2147483996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8" actId="2696"/>
          <pc:sldLayoutMkLst>
            <pc:docMk/>
            <pc:sldMasterMk cId="3346837422" sldId="2147483983"/>
            <pc:sldLayoutMk cId="4225449930" sldId="2147483997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9" actId="2696"/>
          <pc:sldLayoutMkLst>
            <pc:docMk/>
            <pc:sldMasterMk cId="3346837422" sldId="2147483983"/>
            <pc:sldLayoutMk cId="1540692245" sldId="2147483998"/>
          </pc:sldLayoutMkLst>
        </pc:sldLayoutChg>
        <pc:sldLayoutChg chg="del">
          <pc:chgData name="Xin Zou" userId="fda23c0a-156f-41bf-b8f3-bafbf42af2a7" providerId="ADAL" clId="{BD9E1122-695A-47D6-9AAE-4D017360B74E}" dt="2019-04-26T06:29:05.599" v="6860" actId="2696"/>
          <pc:sldLayoutMkLst>
            <pc:docMk/>
            <pc:sldMasterMk cId="3346837422" sldId="2147483983"/>
            <pc:sldLayoutMk cId="1750137887" sldId="2147483999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1" actId="2696"/>
          <pc:sldLayoutMkLst>
            <pc:docMk/>
            <pc:sldMasterMk cId="3346837422" sldId="2147483983"/>
            <pc:sldLayoutMk cId="2447405710" sldId="2147484000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2" actId="2696"/>
          <pc:sldLayoutMkLst>
            <pc:docMk/>
            <pc:sldMasterMk cId="3346837422" sldId="2147483983"/>
            <pc:sldLayoutMk cId="3040173329" sldId="2147484001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3" actId="2696"/>
          <pc:sldLayoutMkLst>
            <pc:docMk/>
            <pc:sldMasterMk cId="3346837422" sldId="2147483983"/>
            <pc:sldLayoutMk cId="1676450647" sldId="2147484002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4" actId="2696"/>
          <pc:sldLayoutMkLst>
            <pc:docMk/>
            <pc:sldMasterMk cId="3346837422" sldId="2147483983"/>
            <pc:sldLayoutMk cId="3356781385" sldId="2147484003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5" actId="2696"/>
          <pc:sldLayoutMkLst>
            <pc:docMk/>
            <pc:sldMasterMk cId="3346837422" sldId="2147483983"/>
            <pc:sldLayoutMk cId="704301212" sldId="2147484004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6" actId="2696"/>
          <pc:sldLayoutMkLst>
            <pc:docMk/>
            <pc:sldMasterMk cId="3346837422" sldId="2147483983"/>
            <pc:sldLayoutMk cId="4153423401" sldId="2147484005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7" actId="2696"/>
          <pc:sldLayoutMkLst>
            <pc:docMk/>
            <pc:sldMasterMk cId="3346837422" sldId="2147483983"/>
            <pc:sldLayoutMk cId="1113597611" sldId="2147484006"/>
          </pc:sldLayoutMkLst>
        </pc:sldLayoutChg>
      </pc:sldMasterChg>
    </pc:docChg>
  </pc:docChgLst>
  <pc:docChgLst>
    <pc:chgData name="Xin Zou" userId="S::xinz@microsoft.com::fda23c0a-156f-41bf-b8f3-bafbf42af2a7" providerId="AD" clId="Web-{12BC89D1-B12C-4081-8356-00498B331E7E}"/>
    <pc:docChg chg="">
      <pc:chgData name="Xin Zou" userId="S::xinz@microsoft.com::fda23c0a-156f-41bf-b8f3-bafbf42af2a7" providerId="AD" clId="Web-{12BC89D1-B12C-4081-8356-00498B331E7E}" dt="2019-04-25T07:04:21.965" v="0"/>
      <pc:docMkLst>
        <pc:docMk/>
      </pc:docMkLst>
      <pc:sldChg chg="addCm">
        <pc:chgData name="Xin Zou" userId="S::xinz@microsoft.com::fda23c0a-156f-41bf-b8f3-bafbf42af2a7" providerId="AD" clId="Web-{12BC89D1-B12C-4081-8356-00498B331E7E}" dt="2019-04-25T07:04:21.965" v="0"/>
        <pc:sldMkLst>
          <pc:docMk/>
          <pc:sldMk cId="362828444" sldId="10058"/>
        </pc:sldMkLst>
      </pc:sldChg>
    </pc:docChg>
  </pc:docChgLst>
  <pc:docChgLst>
    <pc:chgData name="Tingting Qin" userId="S::tiqint@microsoft.com::75f7714c-a911-4815-a4c6-013f9c535e3f" providerId="AD" clId="Web-{0F5DEEA3-2ABB-D784-8324-FF34B83006FA}"/>
    <pc:docChg chg="modSld">
      <pc:chgData name="Tingting Qin" userId="S::tiqint@microsoft.com::75f7714c-a911-4815-a4c6-013f9c535e3f" providerId="AD" clId="Web-{0F5DEEA3-2ABB-D784-8324-FF34B83006FA}" dt="2019-05-06T08:08:11.692" v="13" actId="1076"/>
      <pc:docMkLst>
        <pc:docMk/>
      </pc:docMkLst>
      <pc:sldChg chg="addSp delSp modSp">
        <pc:chgData name="Tingting Qin" userId="S::tiqint@microsoft.com::75f7714c-a911-4815-a4c6-013f9c535e3f" providerId="AD" clId="Web-{0F5DEEA3-2ABB-D784-8324-FF34B83006FA}" dt="2019-05-06T08:08:11.692" v="13" actId="1076"/>
        <pc:sldMkLst>
          <pc:docMk/>
          <pc:sldMk cId="3322334297" sldId="2836"/>
        </pc:sldMkLst>
        <pc:picChg chg="del">
          <ac:chgData name="Tingting Qin" userId="S::tiqint@microsoft.com::75f7714c-a911-4815-a4c6-013f9c535e3f" providerId="AD" clId="Web-{0F5DEEA3-2ABB-D784-8324-FF34B83006FA}" dt="2019-05-06T08:06:49.642" v="0"/>
          <ac:picMkLst>
            <pc:docMk/>
            <pc:sldMk cId="3322334297" sldId="2836"/>
            <ac:picMk id="3" creationId="{E4855078-F099-4767-B067-3C383D6ED073}"/>
          </ac:picMkLst>
        </pc:picChg>
        <pc:picChg chg="add mod">
          <ac:chgData name="Tingting Qin" userId="S::tiqint@microsoft.com::75f7714c-a911-4815-a4c6-013f9c535e3f" providerId="AD" clId="Web-{0F5DEEA3-2ABB-D784-8324-FF34B83006FA}" dt="2019-05-06T08:08:01.488" v="9" actId="1076"/>
          <ac:picMkLst>
            <pc:docMk/>
            <pc:sldMk cId="3322334297" sldId="2836"/>
            <ac:picMk id="4" creationId="{ACB1A36B-4FC2-4600-909B-816753745FD9}"/>
          </ac:picMkLst>
        </pc:picChg>
        <pc:picChg chg="mod">
          <ac:chgData name="Tingting Qin" userId="S::tiqint@microsoft.com::75f7714c-a911-4815-a4c6-013f9c535e3f" providerId="AD" clId="Web-{0F5DEEA3-2ABB-D784-8324-FF34B83006FA}" dt="2019-05-06T08:08:09.051" v="12" actId="1076"/>
          <ac:picMkLst>
            <pc:docMk/>
            <pc:sldMk cId="3322334297" sldId="2836"/>
            <ac:picMk id="15" creationId="{E4D98FF0-B273-4659-868F-A555AEAEC44D}"/>
          </ac:picMkLst>
        </pc:picChg>
        <pc:picChg chg="mod">
          <ac:chgData name="Tingting Qin" userId="S::tiqint@microsoft.com::75f7714c-a911-4815-a4c6-013f9c535e3f" providerId="AD" clId="Web-{0F5DEEA3-2ABB-D784-8324-FF34B83006FA}" dt="2019-05-06T08:08:11.692" v="13" actId="1076"/>
          <ac:picMkLst>
            <pc:docMk/>
            <pc:sldMk cId="3322334297" sldId="2836"/>
            <ac:picMk id="21" creationId="{5E8AE0C2-C5F2-414A-A465-30E9BA3BEA3D}"/>
          </ac:picMkLst>
        </pc:picChg>
      </pc:sldChg>
    </pc:docChg>
  </pc:docChgLst>
  <pc:docChgLst>
    <pc:chgData name="Yang Ou" userId="223bedba-f607-4ceb-b373-03e91a50c55f" providerId="ADAL" clId="{F589E123-B1A3-456C-B19C-E6DB9144ED94}"/>
    <pc:docChg chg="modSld sldOrd">
      <pc:chgData name="Yang Ou" userId="223bedba-f607-4ceb-b373-03e91a50c55f" providerId="ADAL" clId="{F589E123-B1A3-456C-B19C-E6DB9144ED94}" dt="2019-04-28T02:15:51.857" v="40"/>
      <pc:docMkLst>
        <pc:docMk/>
      </pc:docMkLst>
      <pc:sldChg chg="modSp modTransition">
        <pc:chgData name="Yang Ou" userId="223bedba-f607-4ceb-b373-03e91a50c55f" providerId="ADAL" clId="{F589E123-B1A3-456C-B19C-E6DB9144ED94}" dt="2019-04-28T02:11:30.396" v="19"/>
        <pc:sldMkLst>
          <pc:docMk/>
          <pc:sldMk cId="865507984" sldId="10063"/>
        </pc:sldMkLst>
        <pc:spChg chg="mod">
          <ac:chgData name="Yang Ou" userId="223bedba-f607-4ceb-b373-03e91a50c55f" providerId="ADAL" clId="{F589E123-B1A3-456C-B19C-E6DB9144ED94}" dt="2019-04-28T02:11:30.396" v="19"/>
          <ac:spMkLst>
            <pc:docMk/>
            <pc:sldMk cId="865507984" sldId="10063"/>
            <ac:spMk id="5" creationId="{145D031B-2DAE-400E-B949-3E458AF8E8B4}"/>
          </ac:spMkLst>
        </pc:spChg>
      </pc:sldChg>
      <pc:sldChg chg="modSp">
        <pc:chgData name="Yang Ou" userId="223bedba-f607-4ceb-b373-03e91a50c55f" providerId="ADAL" clId="{F589E123-B1A3-456C-B19C-E6DB9144ED94}" dt="2019-04-28T02:13:55.998" v="28"/>
        <pc:sldMkLst>
          <pc:docMk/>
          <pc:sldMk cId="2332796750" sldId="10064"/>
        </pc:sldMkLst>
        <pc:spChg chg="mod">
          <ac:chgData name="Yang Ou" userId="223bedba-f607-4ceb-b373-03e91a50c55f" providerId="ADAL" clId="{F589E123-B1A3-456C-B19C-E6DB9144ED94}" dt="2019-04-28T02:13:55.998" v="28"/>
          <ac:spMkLst>
            <pc:docMk/>
            <pc:sldMk cId="2332796750" sldId="10064"/>
            <ac:spMk id="5" creationId="{145D031B-2DAE-400E-B949-3E458AF8E8B4}"/>
          </ac:spMkLst>
        </pc:spChg>
      </pc:sldChg>
      <pc:sldChg chg="modSp">
        <pc:chgData name="Yang Ou" userId="223bedba-f607-4ceb-b373-03e91a50c55f" providerId="ADAL" clId="{F589E123-B1A3-456C-B19C-E6DB9144ED94}" dt="2019-04-28T02:15:31.662" v="35"/>
        <pc:sldMkLst>
          <pc:docMk/>
          <pc:sldMk cId="4246960059" sldId="10065"/>
        </pc:sldMkLst>
        <pc:spChg chg="mod">
          <ac:chgData name="Yang Ou" userId="223bedba-f607-4ceb-b373-03e91a50c55f" providerId="ADAL" clId="{F589E123-B1A3-456C-B19C-E6DB9144ED94}" dt="2019-04-28T02:15:31.662" v="35"/>
          <ac:spMkLst>
            <pc:docMk/>
            <pc:sldMk cId="4246960059" sldId="10065"/>
            <ac:spMk id="5" creationId="{145D031B-2DAE-400E-B949-3E458AF8E8B4}"/>
          </ac:spMkLst>
        </pc:spChg>
      </pc:sldChg>
      <pc:sldChg chg="addSp delSp modSp ord">
        <pc:chgData name="Yang Ou" userId="223bedba-f607-4ceb-b373-03e91a50c55f" providerId="ADAL" clId="{F589E123-B1A3-456C-B19C-E6DB9144ED94}" dt="2019-04-28T02:11:02.898" v="16" actId="1076"/>
        <pc:sldMkLst>
          <pc:docMk/>
          <pc:sldMk cId="1914485072" sldId="10067"/>
        </pc:sldMkLst>
        <pc:spChg chg="mod topLvl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5" creationId="{474A1032-AF96-4F48-81D6-0C9F1B5A09D7}"/>
          </ac:spMkLst>
        </pc:spChg>
        <pc:spChg chg="mod topLvl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6" creationId="{C798BB24-CD26-4787-B155-3526E20B6B9A}"/>
          </ac:spMkLst>
        </pc:spChg>
        <pc:spChg chg="add del">
          <ac:chgData name="Yang Ou" userId="223bedba-f607-4ceb-b373-03e91a50c55f" providerId="ADAL" clId="{F589E123-B1A3-456C-B19C-E6DB9144ED94}" dt="2019-04-28T02:10:54.653" v="14"/>
          <ac:spMkLst>
            <pc:docMk/>
            <pc:sldMk cId="1914485072" sldId="10067"/>
            <ac:spMk id="8" creationId="{25873822-D0DD-4343-B476-FA9065129957}"/>
          </ac:spMkLst>
        </pc:spChg>
        <pc:spChg chg="add mod">
          <ac:chgData name="Yang Ou" userId="223bedba-f607-4ceb-b373-03e91a50c55f" providerId="ADAL" clId="{F589E123-B1A3-456C-B19C-E6DB9144ED94}" dt="2019-04-28T02:11:02.898" v="16" actId="1076"/>
          <ac:spMkLst>
            <pc:docMk/>
            <pc:sldMk cId="1914485072" sldId="10067"/>
            <ac:spMk id="9" creationId="{E61D83AE-99E9-45B2-B34C-42D10F3D7F11}"/>
          </ac:spMkLst>
        </pc:spChg>
        <pc:spChg chg="mod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10" creationId="{3BE22061-1B72-4437-928D-49C69643E20A}"/>
          </ac:spMkLst>
        </pc:spChg>
        <pc:spChg chg="mod topLvl">
          <ac:chgData name="Yang Ou" userId="223bedba-f607-4ceb-b373-03e91a50c55f" providerId="ADAL" clId="{F589E123-B1A3-456C-B19C-E6DB9144ED94}" dt="2019-04-28T02:10:45.610" v="6" actId="21"/>
          <ac:spMkLst>
            <pc:docMk/>
            <pc:sldMk cId="1914485072" sldId="10067"/>
            <ac:spMk id="15" creationId="{3E738EF1-205A-461C-BD96-BB2BBF6D720B}"/>
          </ac:spMkLst>
        </pc:spChg>
        <pc:spChg chg="mod topLvl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16" creationId="{7F46F18D-5DA7-4D40-8E00-DD18015FAFE3}"/>
          </ac:spMkLst>
        </pc:spChg>
        <pc:spChg chg="mod topLvl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17" creationId="{28612584-FA67-4933-AF85-48730816BCDD}"/>
          </ac:spMkLst>
        </pc:spChg>
        <pc:spChg chg="mod topLvl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25" creationId="{DB240DA8-0F4B-44DC-8A69-4892548B37F5}"/>
          </ac:spMkLst>
        </pc:spChg>
        <pc:grpChg chg="del">
          <ac:chgData name="Yang Ou" userId="223bedba-f607-4ceb-b373-03e91a50c55f" providerId="ADAL" clId="{F589E123-B1A3-456C-B19C-E6DB9144ED94}" dt="2019-04-28T02:09:45.279" v="0" actId="165"/>
          <ac:grpSpMkLst>
            <pc:docMk/>
            <pc:sldMk cId="1914485072" sldId="10067"/>
            <ac:grpSpMk id="3" creationId="{746382AB-D34D-4D26-B48C-C3A228CB7F9D}"/>
          </ac:grpSpMkLst>
        </pc:grpChg>
        <pc:grpChg chg="add mod ord">
          <ac:chgData name="Yang Ou" userId="223bedba-f607-4ceb-b373-03e91a50c55f" providerId="ADAL" clId="{F589E123-B1A3-456C-B19C-E6DB9144ED94}" dt="2019-04-28T02:10:02.270" v="2" actId="167"/>
          <ac:grpSpMkLst>
            <pc:docMk/>
            <pc:sldMk cId="1914485072" sldId="10067"/>
            <ac:grpSpMk id="7" creationId="{B50B7926-0E2C-4928-BB8C-492D09E0EDE5}"/>
          </ac:grpSpMkLst>
        </pc:grpChg>
      </pc:sldChg>
      <pc:sldChg chg="addSp modSp">
        <pc:chgData name="Yang Ou" userId="223bedba-f607-4ceb-b373-03e91a50c55f" providerId="ADAL" clId="{F589E123-B1A3-456C-B19C-E6DB9144ED94}" dt="2019-04-28T02:13:43.882" v="23" actId="1076"/>
        <pc:sldMkLst>
          <pc:docMk/>
          <pc:sldMk cId="1724218189" sldId="10068"/>
        </pc:sldMkLst>
        <pc:spChg chg="add mod">
          <ac:chgData name="Yang Ou" userId="223bedba-f607-4ceb-b373-03e91a50c55f" providerId="ADAL" clId="{F589E123-B1A3-456C-B19C-E6DB9144ED94}" dt="2019-04-28T02:13:43.882" v="23" actId="1076"/>
          <ac:spMkLst>
            <pc:docMk/>
            <pc:sldMk cId="1724218189" sldId="10068"/>
            <ac:spMk id="8" creationId="{317E5C6A-A21C-47AA-9552-948A27DD702F}"/>
          </ac:spMkLst>
        </pc:spChg>
        <pc:spChg chg="mod">
          <ac:chgData name="Yang Ou" userId="223bedba-f607-4ceb-b373-03e91a50c55f" providerId="ADAL" clId="{F589E123-B1A3-456C-B19C-E6DB9144ED94}" dt="2019-04-28T02:13:37.338" v="21" actId="164"/>
          <ac:spMkLst>
            <pc:docMk/>
            <pc:sldMk cId="1724218189" sldId="10068"/>
            <ac:spMk id="10" creationId="{3BE22061-1B72-4437-928D-49C69643E20A}"/>
          </ac:spMkLst>
        </pc:spChg>
        <pc:spChg chg="mod">
          <ac:chgData name="Yang Ou" userId="223bedba-f607-4ceb-b373-03e91a50c55f" providerId="ADAL" clId="{F589E123-B1A3-456C-B19C-E6DB9144ED94}" dt="2019-04-28T02:13:31.960" v="20" actId="21"/>
          <ac:spMkLst>
            <pc:docMk/>
            <pc:sldMk cId="1724218189" sldId="10068"/>
            <ac:spMk id="16" creationId="{7F46F18D-5DA7-4D40-8E00-DD18015FAFE3}"/>
          </ac:spMkLst>
        </pc:spChg>
        <pc:grpChg chg="mod">
          <ac:chgData name="Yang Ou" userId="223bedba-f607-4ceb-b373-03e91a50c55f" providerId="ADAL" clId="{F589E123-B1A3-456C-B19C-E6DB9144ED94}" dt="2019-04-28T02:13:37.338" v="21" actId="164"/>
          <ac:grpSpMkLst>
            <pc:docMk/>
            <pc:sldMk cId="1724218189" sldId="10068"/>
            <ac:grpSpMk id="3" creationId="{746382AB-D34D-4D26-B48C-C3A228CB7F9D}"/>
          </ac:grpSpMkLst>
        </pc:grpChg>
        <pc:grpChg chg="add mod">
          <ac:chgData name="Yang Ou" userId="223bedba-f607-4ceb-b373-03e91a50c55f" providerId="ADAL" clId="{F589E123-B1A3-456C-B19C-E6DB9144ED94}" dt="2019-04-28T02:13:37.338" v="21" actId="164"/>
          <ac:grpSpMkLst>
            <pc:docMk/>
            <pc:sldMk cId="1724218189" sldId="10068"/>
            <ac:grpSpMk id="7" creationId="{F53D840D-BB86-4F19-8B83-7B1973E781D1}"/>
          </ac:grpSpMkLst>
        </pc:grpChg>
      </pc:sldChg>
      <pc:sldChg chg="addSp modSp">
        <pc:chgData name="Yang Ou" userId="223bedba-f607-4ceb-b373-03e91a50c55f" providerId="ADAL" clId="{F589E123-B1A3-456C-B19C-E6DB9144ED94}" dt="2019-04-28T02:15:09.602" v="32" actId="1076"/>
        <pc:sldMkLst>
          <pc:docMk/>
          <pc:sldMk cId="1630602811" sldId="10069"/>
        </pc:sldMkLst>
        <pc:spChg chg="add mod">
          <ac:chgData name="Yang Ou" userId="223bedba-f607-4ceb-b373-03e91a50c55f" providerId="ADAL" clId="{F589E123-B1A3-456C-B19C-E6DB9144ED94}" dt="2019-04-28T02:15:09.602" v="32" actId="1076"/>
          <ac:spMkLst>
            <pc:docMk/>
            <pc:sldMk cId="1630602811" sldId="10069"/>
            <ac:spMk id="8" creationId="{ED78744F-5971-47A6-BD72-ADF715F1FD74}"/>
          </ac:spMkLst>
        </pc:spChg>
        <pc:spChg chg="mod">
          <ac:chgData name="Yang Ou" userId="223bedba-f607-4ceb-b373-03e91a50c55f" providerId="ADAL" clId="{F589E123-B1A3-456C-B19C-E6DB9144ED94}" dt="2019-04-28T02:15:02.919" v="30" actId="164"/>
          <ac:spMkLst>
            <pc:docMk/>
            <pc:sldMk cId="1630602811" sldId="10069"/>
            <ac:spMk id="10" creationId="{3BE22061-1B72-4437-928D-49C69643E20A}"/>
          </ac:spMkLst>
        </pc:spChg>
        <pc:spChg chg="mod">
          <ac:chgData name="Yang Ou" userId="223bedba-f607-4ceb-b373-03e91a50c55f" providerId="ADAL" clId="{F589E123-B1A3-456C-B19C-E6DB9144ED94}" dt="2019-04-28T02:14:58.025" v="29" actId="21"/>
          <ac:spMkLst>
            <pc:docMk/>
            <pc:sldMk cId="1630602811" sldId="10069"/>
            <ac:spMk id="17" creationId="{28612584-FA67-4933-AF85-48730816BCDD}"/>
          </ac:spMkLst>
        </pc:spChg>
        <pc:grpChg chg="mod">
          <ac:chgData name="Yang Ou" userId="223bedba-f607-4ceb-b373-03e91a50c55f" providerId="ADAL" clId="{F589E123-B1A3-456C-B19C-E6DB9144ED94}" dt="2019-04-28T02:15:02.919" v="30" actId="164"/>
          <ac:grpSpMkLst>
            <pc:docMk/>
            <pc:sldMk cId="1630602811" sldId="10069"/>
            <ac:grpSpMk id="3" creationId="{746382AB-D34D-4D26-B48C-C3A228CB7F9D}"/>
          </ac:grpSpMkLst>
        </pc:grpChg>
        <pc:grpChg chg="add mod">
          <ac:chgData name="Yang Ou" userId="223bedba-f607-4ceb-b373-03e91a50c55f" providerId="ADAL" clId="{F589E123-B1A3-456C-B19C-E6DB9144ED94}" dt="2019-04-28T02:15:02.919" v="30" actId="164"/>
          <ac:grpSpMkLst>
            <pc:docMk/>
            <pc:sldMk cId="1630602811" sldId="10069"/>
            <ac:grpSpMk id="7" creationId="{6CB1DCE7-742E-4CA5-942B-68BF935450BE}"/>
          </ac:grpSpMkLst>
        </pc:grpChg>
      </pc:sldChg>
      <pc:sldChg chg="modTransition">
        <pc:chgData name="Yang Ou" userId="223bedba-f607-4ceb-b373-03e91a50c55f" providerId="ADAL" clId="{F589E123-B1A3-456C-B19C-E6DB9144ED94}" dt="2019-04-28T02:15:51.857" v="40"/>
        <pc:sldMkLst>
          <pc:docMk/>
          <pc:sldMk cId="4149009615" sldId="10070"/>
        </pc:sldMkLst>
      </pc:sldChg>
      <pc:sldChg chg="modTransition">
        <pc:chgData name="Yang Ou" userId="223bedba-f607-4ceb-b373-03e91a50c55f" providerId="ADAL" clId="{F589E123-B1A3-456C-B19C-E6DB9144ED94}" dt="2019-04-28T02:15:48.713" v="39"/>
        <pc:sldMkLst>
          <pc:docMk/>
          <pc:sldMk cId="3165283031" sldId="10071"/>
        </pc:sldMkLst>
      </pc:sldChg>
      <pc:sldChg chg="modTransition">
        <pc:chgData name="Yang Ou" userId="223bedba-f607-4ceb-b373-03e91a50c55f" providerId="ADAL" clId="{F589E123-B1A3-456C-B19C-E6DB9144ED94}" dt="2019-04-28T02:15:45.837" v="38"/>
        <pc:sldMkLst>
          <pc:docMk/>
          <pc:sldMk cId="3496721963" sldId="10072"/>
        </pc:sldMkLst>
      </pc:sldChg>
      <pc:sldChg chg="modTransition">
        <pc:chgData name="Yang Ou" userId="223bedba-f607-4ceb-b373-03e91a50c55f" providerId="ADAL" clId="{F589E123-B1A3-456C-B19C-E6DB9144ED94}" dt="2019-04-28T02:15:42.328" v="37"/>
        <pc:sldMkLst>
          <pc:docMk/>
          <pc:sldMk cId="2868783455" sldId="10073"/>
        </pc:sldMkLst>
      </pc:sldChg>
      <pc:sldChg chg="modTransition">
        <pc:chgData name="Yang Ou" userId="223bedba-f607-4ceb-b373-03e91a50c55f" providerId="ADAL" clId="{F589E123-B1A3-456C-B19C-E6DB9144ED94}" dt="2019-04-28T02:15:40.400" v="36"/>
        <pc:sldMkLst>
          <pc:docMk/>
          <pc:sldMk cId="2835769416" sldId="10074"/>
        </pc:sldMkLst>
      </pc:sldChg>
    </pc:docChg>
  </pc:docChgLst>
  <pc:docChgLst>
    <pc:chgData name="Chao Li (MSRA)" userId="a97e5738-309d-4470-b628-dec3a922e66e" providerId="ADAL" clId="{8655792C-3844-4EBE-BA44-68644410F12B}"/>
    <pc:docChg chg="undo custSel addSld modSld">
      <pc:chgData name="Chao Li (MSRA)" userId="a97e5738-309d-4470-b628-dec3a922e66e" providerId="ADAL" clId="{8655792C-3844-4EBE-BA44-68644410F12B}" dt="2019-05-14T06:24:15.921" v="88" actId="14100"/>
      <pc:docMkLst>
        <pc:docMk/>
      </pc:docMkLst>
      <pc:sldChg chg="addSp delSp modSp delDesignElem">
        <pc:chgData name="Chao Li (MSRA)" userId="a97e5738-309d-4470-b628-dec3a922e66e" providerId="ADAL" clId="{8655792C-3844-4EBE-BA44-68644410F12B}" dt="2019-05-14T02:27:41.751" v="55" actId="27636"/>
        <pc:sldMkLst>
          <pc:docMk/>
          <pc:sldMk cId="1119744723" sldId="263"/>
        </pc:sldMkLst>
        <pc:spChg chg="mod">
          <ac:chgData name="Chao Li (MSRA)" userId="a97e5738-309d-4470-b628-dec3a922e66e" providerId="ADAL" clId="{8655792C-3844-4EBE-BA44-68644410F12B}" dt="2019-05-14T02:25:17.405" v="9" actId="207"/>
          <ac:spMkLst>
            <pc:docMk/>
            <pc:sldMk cId="1119744723" sldId="263"/>
            <ac:spMk id="2" creationId="{84BFFCDB-2F31-45E5-BD11-65C0B5F91809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1119744723" sldId="263"/>
            <ac:spMk id="3" creationId="{C0A55C76-4997-40DC-836F-A5651B8D4134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1119744723" sldId="263"/>
            <ac:spMk id="4" creationId="{EDD9F094-5E9D-4D9F-AC54-B0499BBBE10C}"/>
          </ac:spMkLst>
        </pc:spChg>
        <pc:spChg chg="mod">
          <ac:chgData name="Chao Li (MSRA)" userId="a97e5738-309d-4470-b628-dec3a922e66e" providerId="ADAL" clId="{8655792C-3844-4EBE-BA44-68644410F12B}" dt="2019-05-14T02:27:41.751" v="55" actId="27636"/>
          <ac:spMkLst>
            <pc:docMk/>
            <pc:sldMk cId="1119744723" sldId="263"/>
            <ac:spMk id="25" creationId="{E319FCDC-D587-45D7-B2F5-89DEBEB39AEE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1119744723" sldId="263"/>
            <ac:spMk id="30" creationId="{3B854194-185D-494D-905C-7C7CB2E30F6E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1119744723" sldId="263"/>
            <ac:spMk id="32" creationId="{B4F5FA0D-0104-4987-8241-EFF7C85B88DE}"/>
          </ac:spMkLst>
        </pc:spChg>
        <pc:picChg chg="del">
          <ac:chgData name="Chao Li (MSRA)" userId="a97e5738-309d-4470-b628-dec3a922e66e" providerId="ADAL" clId="{8655792C-3844-4EBE-BA44-68644410F12B}" dt="2019-05-14T02:23:55.148" v="3"/>
          <ac:picMkLst>
            <pc:docMk/>
            <pc:sldMk cId="1119744723" sldId="263"/>
            <ac:picMk id="34" creationId="{2897127E-6CEF-446C-BE87-93B7C46E49D1}"/>
          </ac:picMkLst>
        </pc:picChg>
      </pc:sldChg>
      <pc:sldChg chg="addSp delSp modSp delDesignElem">
        <pc:chgData name="Chao Li (MSRA)" userId="a97e5738-309d-4470-b628-dec3a922e66e" providerId="ADAL" clId="{8655792C-3844-4EBE-BA44-68644410F12B}" dt="2019-05-14T02:27:41.759" v="56" actId="27636"/>
        <pc:sldMkLst>
          <pc:docMk/>
          <pc:sldMk cId="3231474475" sldId="265"/>
        </pc:sldMkLst>
        <pc:spChg chg="mod">
          <ac:chgData name="Chao Li (MSRA)" userId="a97e5738-309d-4470-b628-dec3a922e66e" providerId="ADAL" clId="{8655792C-3844-4EBE-BA44-68644410F12B}" dt="2019-05-14T02:25:46.077" v="14" actId="207"/>
          <ac:spMkLst>
            <pc:docMk/>
            <pc:sldMk cId="3231474475" sldId="265"/>
            <ac:spMk id="2" creationId="{11C5C56C-F1C3-4F7C-967C-2A05DE78ADBC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231474475" sldId="265"/>
            <ac:spMk id="3" creationId="{CC8BA766-44C0-485A-8986-71BE964C2978}"/>
          </ac:spMkLst>
        </pc:spChg>
        <pc:spChg chg="mod">
          <ac:chgData name="Chao Li (MSRA)" userId="a97e5738-309d-4470-b628-dec3a922e66e" providerId="ADAL" clId="{8655792C-3844-4EBE-BA44-68644410F12B}" dt="2019-05-14T02:27:41.759" v="56" actId="27636"/>
          <ac:spMkLst>
            <pc:docMk/>
            <pc:sldMk cId="3231474475" sldId="265"/>
            <ac:spMk id="4" creationId="{725478F8-D6E1-406E-B8D3-72C3E3BB4125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231474475" sldId="265"/>
            <ac:spMk id="5" creationId="{A09E225D-3B78-4CB1-8F87-5266E2DE03F7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3231474475" sldId="265"/>
            <ac:spMk id="6" creationId="{3B854194-185D-494D-905C-7C7CB2E30F6E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3231474475" sldId="265"/>
            <ac:spMk id="7" creationId="{B4F5FA0D-0104-4987-8241-EFF7C85B88DE}"/>
          </ac:spMkLst>
        </pc:spChg>
        <pc:picChg chg="del">
          <ac:chgData name="Chao Li (MSRA)" userId="a97e5738-309d-4470-b628-dec3a922e66e" providerId="ADAL" clId="{8655792C-3844-4EBE-BA44-68644410F12B}" dt="2019-05-14T02:23:55.148" v="3"/>
          <ac:picMkLst>
            <pc:docMk/>
            <pc:sldMk cId="3231474475" sldId="265"/>
            <ac:picMk id="8" creationId="{2897127E-6CEF-446C-BE87-93B7C46E49D1}"/>
          </ac:picMkLst>
        </pc:picChg>
      </pc:sldChg>
      <pc:sldChg chg="addSp delSp modSp delDesignElem">
        <pc:chgData name="Chao Li (MSRA)" userId="a97e5738-309d-4470-b628-dec3a922e66e" providerId="ADAL" clId="{8655792C-3844-4EBE-BA44-68644410F12B}" dt="2019-05-14T02:27:41.562" v="52"/>
        <pc:sldMkLst>
          <pc:docMk/>
          <pc:sldMk cId="2450133543" sldId="266"/>
        </pc:sldMkLst>
        <pc:spChg chg="mod">
          <ac:chgData name="Chao Li (MSRA)" userId="a97e5738-309d-4470-b628-dec3a922e66e" providerId="ADAL" clId="{8655792C-3844-4EBE-BA44-68644410F12B}" dt="2019-05-14T02:25:42.744" v="13" actId="207"/>
          <ac:spMkLst>
            <pc:docMk/>
            <pc:sldMk cId="2450133543" sldId="266"/>
            <ac:spMk id="2" creationId="{7ADD5E38-D2CA-4B1E-88F8-7D511EA34902}"/>
          </ac:spMkLst>
        </pc:spChg>
        <pc:spChg chg="mod">
          <ac:chgData name="Chao Li (MSRA)" userId="a97e5738-309d-4470-b628-dec3a922e66e" providerId="ADAL" clId="{8655792C-3844-4EBE-BA44-68644410F12B}" dt="2019-05-14T02:25:42.744" v="13" actId="207"/>
          <ac:spMkLst>
            <pc:docMk/>
            <pc:sldMk cId="2450133543" sldId="266"/>
            <ac:spMk id="3" creationId="{8FBC602C-E241-48BC-B78F-1377777047A8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2450133543" sldId="266"/>
            <ac:spMk id="4" creationId="{26509B76-8008-45AE-88FC-9D7F425E7077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2450133543" sldId="266"/>
            <ac:spMk id="5" creationId="{3B854194-185D-494D-905C-7C7CB2E30F6E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2450133543" sldId="266"/>
            <ac:spMk id="6" creationId="{B4F5FA0D-0104-4987-8241-EFF7C85B88DE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2450133543" sldId="266"/>
            <ac:spMk id="8" creationId="{C6714409-2BF9-45CF-8E8C-11DA8487794C}"/>
          </ac:spMkLst>
        </pc:spChg>
        <pc:picChg chg="del">
          <ac:chgData name="Chao Li (MSRA)" userId="a97e5738-309d-4470-b628-dec3a922e66e" providerId="ADAL" clId="{8655792C-3844-4EBE-BA44-68644410F12B}" dt="2019-05-14T02:23:55.148" v="3"/>
          <ac:picMkLst>
            <pc:docMk/>
            <pc:sldMk cId="2450133543" sldId="266"/>
            <ac:picMk id="7" creationId="{2897127E-6CEF-446C-BE87-93B7C46E49D1}"/>
          </ac:picMkLst>
        </pc:picChg>
      </pc:sldChg>
      <pc:sldChg chg="addSp delSp modSp">
        <pc:chgData name="Chao Li (MSRA)" userId="a97e5738-309d-4470-b628-dec3a922e66e" providerId="ADAL" clId="{8655792C-3844-4EBE-BA44-68644410F12B}" dt="2019-05-14T02:27:41.562" v="52"/>
        <pc:sldMkLst>
          <pc:docMk/>
          <pc:sldMk cId="2815765525" sldId="267"/>
        </pc:sldMkLst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2815765525" sldId="267"/>
            <ac:spMk id="5" creationId="{F4A2DD20-A4D6-4720-8755-E5C73875E414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2815765525" sldId="267"/>
            <ac:spMk id="6" creationId="{2448DF8D-35C6-4C7F-8188-FEFF73E4D5FD}"/>
          </ac:spMkLst>
        </pc:spChg>
      </pc:sldChg>
      <pc:sldChg chg="addSp delSp modSp">
        <pc:chgData name="Chao Li (MSRA)" userId="a97e5738-309d-4470-b628-dec3a922e66e" providerId="ADAL" clId="{8655792C-3844-4EBE-BA44-68644410F12B}" dt="2019-05-14T06:23:55.605" v="83"/>
        <pc:sldMkLst>
          <pc:docMk/>
          <pc:sldMk cId="1261703578" sldId="271"/>
        </pc:sldMkLst>
        <pc:spChg chg="mod">
          <ac:chgData name="Chao Li (MSRA)" userId="a97e5738-309d-4470-b628-dec3a922e66e" providerId="ADAL" clId="{8655792C-3844-4EBE-BA44-68644410F12B}" dt="2019-05-14T02:28:12.615" v="74" actId="27636"/>
          <ac:spMkLst>
            <pc:docMk/>
            <pc:sldMk cId="1261703578" sldId="271"/>
            <ac:spMk id="3" creationId="{E03B1314-6FBF-4221-964E-C79BBA6CDBC4}"/>
          </ac:spMkLst>
        </pc:spChg>
        <pc:spChg chg="add del mod">
          <ac:chgData name="Chao Li (MSRA)" userId="a97e5738-309d-4470-b628-dec3a922e66e" providerId="ADAL" clId="{8655792C-3844-4EBE-BA44-68644410F12B}" dt="2019-05-14T02:27:06.297" v="45"/>
          <ac:spMkLst>
            <pc:docMk/>
            <pc:sldMk cId="1261703578" sldId="271"/>
            <ac:spMk id="4" creationId="{D8017421-0410-4E06-A2B6-06B402850CC6}"/>
          </ac:spMkLst>
        </pc:spChg>
        <pc:spChg chg="add del">
          <ac:chgData name="Chao Li (MSRA)" userId="a97e5738-309d-4470-b628-dec3a922e66e" providerId="ADAL" clId="{8655792C-3844-4EBE-BA44-68644410F12B}" dt="2019-05-14T06:23:55.605" v="83"/>
          <ac:spMkLst>
            <pc:docMk/>
            <pc:sldMk cId="1261703578" sldId="271"/>
            <ac:spMk id="6" creationId="{3282BB6C-F9B9-4D2A-A6CC-56632D3DC696}"/>
          </ac:spMkLst>
        </pc:spChg>
        <pc:spChg chg="add del mod">
          <ac:chgData name="Chao Li (MSRA)" userId="a97e5738-309d-4470-b628-dec3a922e66e" providerId="ADAL" clId="{8655792C-3844-4EBE-BA44-68644410F12B}" dt="2019-05-14T02:27:06.297" v="45"/>
          <ac:spMkLst>
            <pc:docMk/>
            <pc:sldMk cId="1261703578" sldId="271"/>
            <ac:spMk id="7" creationId="{7E1611F0-F61B-4E51-B57A-2AC965011A08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1261703578" sldId="271"/>
            <ac:spMk id="8" creationId="{B015B29C-B8F5-4FE0-A5A9-1C08357AE0EB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1261703578" sldId="271"/>
            <ac:spMk id="9" creationId="{51F342B8-1C8B-4586-A295-CFDE704C966E}"/>
          </ac:spMkLst>
        </pc:spChg>
        <pc:picChg chg="mod">
          <ac:chgData name="Chao Li (MSRA)" userId="a97e5738-309d-4470-b628-dec3a922e66e" providerId="ADAL" clId="{8655792C-3844-4EBE-BA44-68644410F12B}" dt="2019-05-14T06:23:50.108" v="80" actId="1076"/>
          <ac:picMkLst>
            <pc:docMk/>
            <pc:sldMk cId="1261703578" sldId="271"/>
            <ac:picMk id="5" creationId="{65BBE7EC-3904-4600-829E-43883820E085}"/>
          </ac:picMkLst>
        </pc:picChg>
        <pc:picChg chg="add del">
          <ac:chgData name="Chao Li (MSRA)" userId="a97e5738-309d-4470-b628-dec3a922e66e" providerId="ADAL" clId="{8655792C-3844-4EBE-BA44-68644410F12B}" dt="2019-05-14T06:23:55.605" v="83"/>
          <ac:picMkLst>
            <pc:docMk/>
            <pc:sldMk cId="1261703578" sldId="271"/>
            <ac:picMk id="1026" creationId="{39F0B524-EE04-4F9D-9381-8D10014243BE}"/>
          </ac:picMkLst>
        </pc:picChg>
      </pc:sldChg>
      <pc:sldChg chg="addSp delSp modSp">
        <pc:chgData name="Chao Li (MSRA)" userId="a97e5738-309d-4470-b628-dec3a922e66e" providerId="ADAL" clId="{8655792C-3844-4EBE-BA44-68644410F12B}" dt="2019-05-14T02:27:41.562" v="52"/>
        <pc:sldMkLst>
          <pc:docMk/>
          <pc:sldMk cId="951686534" sldId="272"/>
        </pc:sldMkLst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951686534" sldId="272"/>
            <ac:spMk id="4" creationId="{C2D391F0-F7CD-444C-BB07-9A8864F7AB97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951686534" sldId="272"/>
            <ac:spMk id="5" creationId="{70781844-A545-4115-B5C9-B8456D3275EE}"/>
          </ac:spMkLst>
        </pc:spChg>
      </pc:sldChg>
      <pc:sldChg chg="addSp delSp modSp">
        <pc:chgData name="Chao Li (MSRA)" userId="a97e5738-309d-4470-b628-dec3a922e66e" providerId="ADAL" clId="{8655792C-3844-4EBE-BA44-68644410F12B}" dt="2019-05-14T02:27:41.708" v="54" actId="27636"/>
        <pc:sldMkLst>
          <pc:docMk/>
          <pc:sldMk cId="3046952990" sldId="273"/>
        </pc:sldMkLst>
        <pc:spChg chg="mod">
          <ac:chgData name="Chao Li (MSRA)" userId="a97e5738-309d-4470-b628-dec3a922e66e" providerId="ADAL" clId="{8655792C-3844-4EBE-BA44-68644410F12B}" dt="2019-05-14T02:27:41.708" v="54" actId="27636"/>
          <ac:spMkLst>
            <pc:docMk/>
            <pc:sldMk cId="3046952990" sldId="273"/>
            <ac:spMk id="3" creationId="{F325F1A9-9886-47AB-A5BA-71E2522103B2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046952990" sldId="273"/>
            <ac:spMk id="4" creationId="{53AFA94F-3CAB-4F86-AB16-83C2359DDC79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046952990" sldId="273"/>
            <ac:spMk id="5" creationId="{453775D8-9502-4089-AE65-30172B0A44D0}"/>
          </ac:spMkLst>
        </pc:spChg>
      </pc:sldChg>
      <pc:sldChg chg="addSp delSp modSp">
        <pc:chgData name="Chao Li (MSRA)" userId="a97e5738-309d-4470-b628-dec3a922e66e" providerId="ADAL" clId="{8655792C-3844-4EBE-BA44-68644410F12B}" dt="2019-05-14T02:27:41.562" v="52"/>
        <pc:sldMkLst>
          <pc:docMk/>
          <pc:sldMk cId="3383507186" sldId="274"/>
        </pc:sldMkLst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383507186" sldId="274"/>
            <ac:spMk id="4" creationId="{75F9E59B-F7FC-4289-8FAA-C29DF8812B6B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383507186" sldId="274"/>
            <ac:spMk id="6" creationId="{4667B056-5FA3-4699-8836-A0413D26CB81}"/>
          </ac:spMkLst>
        </pc:spChg>
      </pc:sldChg>
      <pc:sldChg chg="addSp delSp modSp modTransition">
        <pc:chgData name="Chao Li (MSRA)" userId="a97e5738-309d-4470-b628-dec3a922e66e" providerId="ADAL" clId="{8655792C-3844-4EBE-BA44-68644410F12B}" dt="2019-05-14T02:26:41.334" v="36" actId="20577"/>
        <pc:sldMkLst>
          <pc:docMk/>
          <pc:sldMk cId="290431731" sldId="10008"/>
        </pc:sldMkLst>
        <pc:spChg chg="mod">
          <ac:chgData name="Chao Li (MSRA)" userId="a97e5738-309d-4470-b628-dec3a922e66e" providerId="ADAL" clId="{8655792C-3844-4EBE-BA44-68644410F12B}" dt="2019-05-14T02:26:10.466" v="16" actId="6549"/>
          <ac:spMkLst>
            <pc:docMk/>
            <pc:sldMk cId="290431731" sldId="10008"/>
            <ac:spMk id="2" creationId="{1EAC1897-BF33-6D46-94B3-AA6A8EF6E92D}"/>
          </ac:spMkLst>
        </pc:spChg>
        <pc:spChg chg="mod">
          <ac:chgData name="Chao Li (MSRA)" userId="a97e5738-309d-4470-b628-dec3a922e66e" providerId="ADAL" clId="{8655792C-3844-4EBE-BA44-68644410F12B}" dt="2019-05-14T02:26:41.334" v="36" actId="20577"/>
          <ac:spMkLst>
            <pc:docMk/>
            <pc:sldMk cId="290431731" sldId="10008"/>
            <ac:spMk id="3" creationId="{E3A389C2-1087-7F4C-B227-26484789CC64}"/>
          </ac:spMkLst>
        </pc:spChg>
        <pc:spChg chg="add del mod">
          <ac:chgData name="Chao Li (MSRA)" userId="a97e5738-309d-4470-b628-dec3a922e66e" providerId="ADAL" clId="{8655792C-3844-4EBE-BA44-68644410F12B}" dt="2019-05-14T02:26:17.514" v="17"/>
          <ac:spMkLst>
            <pc:docMk/>
            <pc:sldMk cId="290431731" sldId="10008"/>
            <ac:spMk id="4" creationId="{59D28A44-C3E1-4DC5-A06D-ED6BCBE0B183}"/>
          </ac:spMkLst>
        </pc:spChg>
        <pc:spChg chg="add del mod">
          <ac:chgData name="Chao Li (MSRA)" userId="a97e5738-309d-4470-b628-dec3a922e66e" providerId="ADAL" clId="{8655792C-3844-4EBE-BA44-68644410F12B}" dt="2019-05-14T02:26:17.514" v="17"/>
          <ac:spMkLst>
            <pc:docMk/>
            <pc:sldMk cId="290431731" sldId="10008"/>
            <ac:spMk id="5" creationId="{E223639B-35ED-4A53-BABE-E3BCA22F6E10}"/>
          </ac:spMkLst>
        </pc:spChg>
      </pc:sldChg>
      <pc:sldChg chg="addSp delSp modSp">
        <pc:chgData name="Chao Li (MSRA)" userId="a97e5738-309d-4470-b628-dec3a922e66e" providerId="ADAL" clId="{8655792C-3844-4EBE-BA44-68644410F12B}" dt="2019-05-14T02:27:57.605" v="62" actId="27636"/>
        <pc:sldMkLst>
          <pc:docMk/>
          <pc:sldMk cId="2737149723" sldId="10093"/>
        </pc:sldMkLst>
        <pc:spChg chg="mod">
          <ac:chgData name="Chao Li (MSRA)" userId="a97e5738-309d-4470-b628-dec3a922e66e" providerId="ADAL" clId="{8655792C-3844-4EBE-BA44-68644410F12B}" dt="2019-05-14T02:27:57.605" v="62" actId="27636"/>
          <ac:spMkLst>
            <pc:docMk/>
            <pc:sldMk cId="2737149723" sldId="10093"/>
            <ac:spMk id="3" creationId="{6453565C-4A2B-479C-9438-4238EBDCF1B7}"/>
          </ac:spMkLst>
        </pc:spChg>
        <pc:spChg chg="add del mod">
          <ac:chgData name="Chao Li (MSRA)" userId="a97e5738-309d-4470-b628-dec3a922e66e" providerId="ADAL" clId="{8655792C-3844-4EBE-BA44-68644410F12B}" dt="2019-05-14T02:27:12.963" v="46"/>
          <ac:spMkLst>
            <pc:docMk/>
            <pc:sldMk cId="2737149723" sldId="10093"/>
            <ac:spMk id="5" creationId="{DD65295C-7927-42B9-8DD8-E4C4C305587F}"/>
          </ac:spMkLst>
        </pc:spChg>
        <pc:spChg chg="add del mod">
          <ac:chgData name="Chao Li (MSRA)" userId="a97e5738-309d-4470-b628-dec3a922e66e" providerId="ADAL" clId="{8655792C-3844-4EBE-BA44-68644410F12B}" dt="2019-05-14T02:27:12.963" v="46"/>
          <ac:spMkLst>
            <pc:docMk/>
            <pc:sldMk cId="2737149723" sldId="10093"/>
            <ac:spMk id="6" creationId="{52A60922-6EB7-4F44-8709-8A3596CB6912}"/>
          </ac:spMkLst>
        </pc:spChg>
        <pc:spChg chg="add del mod">
          <ac:chgData name="Chao Li (MSRA)" userId="a97e5738-309d-4470-b628-dec3a922e66e" providerId="ADAL" clId="{8655792C-3844-4EBE-BA44-68644410F12B}" dt="2019-05-14T02:27:29.713" v="48"/>
          <ac:spMkLst>
            <pc:docMk/>
            <pc:sldMk cId="2737149723" sldId="10093"/>
            <ac:spMk id="7" creationId="{4199ECA3-0EB7-47FD-9DDC-59005F01271F}"/>
          </ac:spMkLst>
        </pc:spChg>
        <pc:spChg chg="add del mod">
          <ac:chgData name="Chao Li (MSRA)" userId="a97e5738-309d-4470-b628-dec3a922e66e" providerId="ADAL" clId="{8655792C-3844-4EBE-BA44-68644410F12B}" dt="2019-05-14T02:27:29.713" v="48"/>
          <ac:spMkLst>
            <pc:docMk/>
            <pc:sldMk cId="2737149723" sldId="10093"/>
            <ac:spMk id="8" creationId="{C385FDA0-EE68-4400-85D9-3D00B5EF7BDE}"/>
          </ac:spMkLst>
        </pc:spChg>
      </pc:sldChg>
      <pc:sldChg chg="addSp delSp modSp">
        <pc:chgData name="Chao Li (MSRA)" userId="a97e5738-309d-4470-b628-dec3a922e66e" providerId="ADAL" clId="{8655792C-3844-4EBE-BA44-68644410F12B}" dt="2019-05-14T02:27:41.562" v="52"/>
        <pc:sldMkLst>
          <pc:docMk/>
          <pc:sldMk cId="3169439719" sldId="10094"/>
        </pc:sldMkLst>
        <pc:spChg chg="add del mod">
          <ac:chgData name="Chao Li (MSRA)" userId="a97e5738-309d-4470-b628-dec3a922e66e" providerId="ADAL" clId="{8655792C-3844-4EBE-BA44-68644410F12B}" dt="2019-05-14T02:27:38.656" v="50"/>
          <ac:spMkLst>
            <pc:docMk/>
            <pc:sldMk cId="3169439719" sldId="10094"/>
            <ac:spMk id="3" creationId="{CEDA6911-871B-4203-BBDF-6A64821B3BCC}"/>
          </ac:spMkLst>
        </pc:spChg>
        <pc:spChg chg="del">
          <ac:chgData name="Chao Li (MSRA)" userId="a97e5738-309d-4470-b628-dec3a922e66e" providerId="ADAL" clId="{8655792C-3844-4EBE-BA44-68644410F12B}" dt="2019-05-14T02:24:48.842" v="6"/>
          <ac:spMkLst>
            <pc:docMk/>
            <pc:sldMk cId="3169439719" sldId="10094"/>
            <ac:spMk id="4" creationId="{441A8E22-BAFC-449E-B7EC-BC3D59157D87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169439719" sldId="10094"/>
            <ac:spMk id="5" creationId="{C10C2B01-D70E-4393-82C3-F42FD4309BC2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169439719" sldId="10094"/>
            <ac:spMk id="6" creationId="{99C5D856-1F9C-4D69-AD22-33108BF56E65}"/>
          </ac:spMkLst>
        </pc:spChg>
        <pc:spChg chg="add mod">
          <ac:chgData name="Chao Li (MSRA)" userId="a97e5738-309d-4470-b628-dec3a922e66e" providerId="ADAL" clId="{8655792C-3844-4EBE-BA44-68644410F12B}" dt="2019-05-14T02:27:41.562" v="52"/>
          <ac:spMkLst>
            <pc:docMk/>
            <pc:sldMk cId="3169439719" sldId="10094"/>
            <ac:spMk id="7" creationId="{D03B3F56-2E64-45B2-A873-61C20B33BACE}"/>
          </ac:spMkLst>
        </pc:spChg>
      </pc:sldChg>
      <pc:sldChg chg="addSp delSp modSp">
        <pc:chgData name="Chao Li (MSRA)" userId="a97e5738-309d-4470-b628-dec3a922e66e" providerId="ADAL" clId="{8655792C-3844-4EBE-BA44-68644410F12B}" dt="2019-05-14T02:27:41.562" v="52"/>
        <pc:sldMkLst>
          <pc:docMk/>
          <pc:sldMk cId="3120586095" sldId="10095"/>
        </pc:sldMkLst>
        <pc:spChg chg="add del mod">
          <ac:chgData name="Chao Li (MSRA)" userId="a97e5738-309d-4470-b628-dec3a922e66e" providerId="ADAL" clId="{8655792C-3844-4EBE-BA44-68644410F12B}" dt="2019-05-14T02:27:38.656" v="50"/>
          <ac:spMkLst>
            <pc:docMk/>
            <pc:sldMk cId="3120586095" sldId="10095"/>
            <ac:spMk id="3" creationId="{7E260988-CE5A-4FF2-A188-5981E1C513C5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120586095" sldId="10095"/>
            <ac:spMk id="5" creationId="{5927E686-06C9-4133-A6F1-5117EC541244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120586095" sldId="10095"/>
            <ac:spMk id="6" creationId="{B9E7662D-0DCC-4500-B96D-0DEF4D8220C7}"/>
          </ac:spMkLst>
        </pc:spChg>
        <pc:spChg chg="add mod">
          <ac:chgData name="Chao Li (MSRA)" userId="a97e5738-309d-4470-b628-dec3a922e66e" providerId="ADAL" clId="{8655792C-3844-4EBE-BA44-68644410F12B}" dt="2019-05-14T02:27:41.562" v="52"/>
          <ac:spMkLst>
            <pc:docMk/>
            <pc:sldMk cId="3120586095" sldId="10095"/>
            <ac:spMk id="7" creationId="{75568F97-3CB7-4B38-B60E-305358FBBC24}"/>
          </ac:spMkLst>
        </pc:spChg>
        <pc:spChg chg="del">
          <ac:chgData name="Chao Li (MSRA)" userId="a97e5738-309d-4470-b628-dec3a922e66e" providerId="ADAL" clId="{8655792C-3844-4EBE-BA44-68644410F12B}" dt="2019-05-14T02:24:48.842" v="6"/>
          <ac:spMkLst>
            <pc:docMk/>
            <pc:sldMk cId="3120586095" sldId="10095"/>
            <ac:spMk id="11" creationId="{4DB104F7-37FE-47C1-8D0E-9ED9B1CCDFBD}"/>
          </ac:spMkLst>
        </pc:spChg>
      </pc:sldChg>
      <pc:sldChg chg="addSp add">
        <pc:chgData name="Chao Li (MSRA)" userId="a97e5738-309d-4470-b628-dec3a922e66e" providerId="ADAL" clId="{8655792C-3844-4EBE-BA44-68644410F12B}" dt="2019-05-14T06:23:22.550" v="76"/>
        <pc:sldMkLst>
          <pc:docMk/>
          <pc:sldMk cId="2522422108" sldId="10096"/>
        </pc:sldMkLst>
        <pc:picChg chg="add">
          <ac:chgData name="Chao Li (MSRA)" userId="a97e5738-309d-4470-b628-dec3a922e66e" providerId="ADAL" clId="{8655792C-3844-4EBE-BA44-68644410F12B}" dt="2019-05-14T06:23:22.550" v="76"/>
          <ac:picMkLst>
            <pc:docMk/>
            <pc:sldMk cId="2522422108" sldId="10096"/>
            <ac:picMk id="4" creationId="{EA1896E2-1813-4B26-8A5B-6630DE17BB40}"/>
          </ac:picMkLst>
        </pc:picChg>
      </pc:sldChg>
      <pc:sldChg chg="addSp modSp add">
        <pc:chgData name="Chao Li (MSRA)" userId="a97e5738-309d-4470-b628-dec3a922e66e" providerId="ADAL" clId="{8655792C-3844-4EBE-BA44-68644410F12B}" dt="2019-05-14T06:24:15.921" v="88" actId="14100"/>
        <pc:sldMkLst>
          <pc:docMk/>
          <pc:sldMk cId="2653999960" sldId="10097"/>
        </pc:sldMkLst>
        <pc:spChg chg="add mod">
          <ac:chgData name="Chao Li (MSRA)" userId="a97e5738-309d-4470-b628-dec3a922e66e" providerId="ADAL" clId="{8655792C-3844-4EBE-BA44-68644410F12B}" dt="2019-05-14T06:24:12.547" v="87" actId="1076"/>
          <ac:spMkLst>
            <pc:docMk/>
            <pc:sldMk cId="2653999960" sldId="10097"/>
            <ac:spMk id="5" creationId="{F847F5D3-AE89-4107-A6B8-E184A45C328D}"/>
          </ac:spMkLst>
        </pc:spChg>
        <pc:picChg chg="add mod">
          <ac:chgData name="Chao Li (MSRA)" userId="a97e5738-309d-4470-b628-dec3a922e66e" providerId="ADAL" clId="{8655792C-3844-4EBE-BA44-68644410F12B}" dt="2019-05-14T06:24:15.921" v="88" actId="14100"/>
          <ac:picMkLst>
            <pc:docMk/>
            <pc:sldMk cId="2653999960" sldId="10097"/>
            <ac:picMk id="4" creationId="{C381D84B-87A4-4422-A88C-E8D723B4E5BA}"/>
          </ac:picMkLst>
        </pc:picChg>
      </pc:sldChg>
    </pc:docChg>
  </pc:docChgLst>
  <pc:docChgLst>
    <pc:chgData name="Chao Li (MSRA)" userId="S::lchao@microsoft.com::a97e5738-309d-4470-b628-dec3a922e66e" providerId="AD" clId="Web-{D81E37C9-3F33-2AE1-BC22-A3E15F449AA4}"/>
    <pc:docChg chg="modSld">
      <pc:chgData name="Chao Li (MSRA)" userId="S::lchao@microsoft.com::a97e5738-309d-4470-b628-dec3a922e66e" providerId="AD" clId="Web-{D81E37C9-3F33-2AE1-BC22-A3E15F449AA4}" dt="2019-05-06T07:38:47.566" v="28" actId="14100"/>
      <pc:docMkLst>
        <pc:docMk/>
      </pc:docMkLst>
      <pc:sldChg chg="modSp">
        <pc:chgData name="Chao Li (MSRA)" userId="S::lchao@microsoft.com::a97e5738-309d-4470-b628-dec3a922e66e" providerId="AD" clId="Web-{D81E37C9-3F33-2AE1-BC22-A3E15F449AA4}" dt="2019-05-06T07:38:05.580" v="2" actId="20577"/>
        <pc:sldMkLst>
          <pc:docMk/>
          <pc:sldMk cId="1119744723" sldId="263"/>
        </pc:sldMkLst>
        <pc:spChg chg="mod">
          <ac:chgData name="Chao Li (MSRA)" userId="S::lchao@microsoft.com::a97e5738-309d-4470-b628-dec3a922e66e" providerId="AD" clId="Web-{D81E37C9-3F33-2AE1-BC22-A3E15F449AA4}" dt="2019-05-06T07:38:05.580" v="2" actId="20577"/>
          <ac:spMkLst>
            <pc:docMk/>
            <pc:sldMk cId="1119744723" sldId="263"/>
            <ac:spMk id="25" creationId="{E319FCDC-D587-45D7-B2F5-89DEBEB39AEE}"/>
          </ac:spMkLst>
        </pc:spChg>
      </pc:sldChg>
      <pc:sldChg chg="modSp">
        <pc:chgData name="Chao Li (MSRA)" userId="S::lchao@microsoft.com::a97e5738-309d-4470-b628-dec3a922e66e" providerId="AD" clId="Web-{D81E37C9-3F33-2AE1-BC22-A3E15F449AA4}" dt="2019-05-06T07:38:47.566" v="28" actId="14100"/>
        <pc:sldMkLst>
          <pc:docMk/>
          <pc:sldMk cId="2815765525" sldId="267"/>
        </pc:sldMkLst>
        <pc:spChg chg="mod">
          <ac:chgData name="Chao Li (MSRA)" userId="S::lchao@microsoft.com::a97e5738-309d-4470-b628-dec3a922e66e" providerId="AD" clId="Web-{D81E37C9-3F33-2AE1-BC22-A3E15F449AA4}" dt="2019-05-06T07:38:47.566" v="28" actId="14100"/>
          <ac:spMkLst>
            <pc:docMk/>
            <pc:sldMk cId="2815765525" sldId="267"/>
            <ac:spMk id="3" creationId="{E03B1314-6FBF-4221-964E-C79BBA6CDBC4}"/>
          </ac:spMkLst>
        </pc:spChg>
      </pc:sldChg>
    </pc:docChg>
  </pc:docChgLst>
  <pc:docChgLst>
    <pc:chgData name="Xin Zou" userId="S::xinz@microsoft.com::fda23c0a-156f-41bf-b8f3-bafbf42af2a7" providerId="AD" clId="Web-{1BC06C83-02AD-7CA9-F1E0-B807AF7D6CBC}"/>
    <pc:docChg chg="">
      <pc:chgData name="Xin Zou" userId="S::xinz@microsoft.com::fda23c0a-156f-41bf-b8f3-bafbf42af2a7" providerId="AD" clId="Web-{1BC06C83-02AD-7CA9-F1E0-B807AF7D6CBC}" dt="2019-04-25T07:09:28.647" v="0"/>
      <pc:docMkLst>
        <pc:docMk/>
      </pc:docMkLst>
      <pc:sldChg chg="addCm">
        <pc:chgData name="Xin Zou" userId="S::xinz@microsoft.com::fda23c0a-156f-41bf-b8f3-bafbf42af2a7" providerId="AD" clId="Web-{1BC06C83-02AD-7CA9-F1E0-B807AF7D6CBC}" dt="2019-04-25T07:09:28.647" v="0"/>
        <pc:sldMkLst>
          <pc:docMk/>
          <pc:sldMk cId="362828444" sldId="10058"/>
        </pc:sldMkLst>
      </pc:sldChg>
    </pc:docChg>
  </pc:docChgLst>
  <pc:docChgLst>
    <pc:chgData name="Xin Zou" userId="fda23c0a-156f-41bf-b8f3-bafbf42af2a7" providerId="ADAL" clId="{58C1FC39-A980-4697-8968-527B44B1E4C5}"/>
    <pc:docChg chg="undo delSld modSld modSection">
      <pc:chgData name="Xin Zou" userId="fda23c0a-156f-41bf-b8f3-bafbf42af2a7" providerId="ADAL" clId="{58C1FC39-A980-4697-8968-527B44B1E4C5}" dt="2019-05-09T08:31:33.005" v="286"/>
      <pc:docMkLst>
        <pc:docMk/>
      </pc:docMkLst>
      <pc:sldChg chg="del">
        <pc:chgData name="Xin Zou" userId="fda23c0a-156f-41bf-b8f3-bafbf42af2a7" providerId="ADAL" clId="{58C1FC39-A980-4697-8968-527B44B1E4C5}" dt="2019-05-09T07:44:58.552" v="2" actId="2696"/>
        <pc:sldMkLst>
          <pc:docMk/>
          <pc:sldMk cId="1207746503" sldId="2762"/>
        </pc:sldMkLst>
      </pc:sldChg>
      <pc:sldChg chg="del">
        <pc:chgData name="Xin Zou" userId="fda23c0a-156f-41bf-b8f3-bafbf42af2a7" providerId="ADAL" clId="{58C1FC39-A980-4697-8968-527B44B1E4C5}" dt="2019-05-09T07:45:19.864" v="3" actId="2696"/>
        <pc:sldMkLst>
          <pc:docMk/>
          <pc:sldMk cId="1489174760" sldId="2766"/>
        </pc:sldMkLst>
      </pc:sldChg>
      <pc:sldChg chg="del">
        <pc:chgData name="Xin Zou" userId="fda23c0a-156f-41bf-b8f3-bafbf42af2a7" providerId="ADAL" clId="{58C1FC39-A980-4697-8968-527B44B1E4C5}" dt="2019-05-09T07:44:49.287" v="1" actId="2696"/>
        <pc:sldMkLst>
          <pc:docMk/>
          <pc:sldMk cId="268464607" sldId="2776"/>
        </pc:sldMkLst>
      </pc:sldChg>
      <pc:sldChg chg="del">
        <pc:chgData name="Xin Zou" userId="fda23c0a-156f-41bf-b8f3-bafbf42af2a7" providerId="ADAL" clId="{58C1FC39-A980-4697-8968-527B44B1E4C5}" dt="2019-05-09T07:44:41.601" v="0" actId="2696"/>
        <pc:sldMkLst>
          <pc:docMk/>
          <pc:sldMk cId="3312130631" sldId="2787"/>
        </pc:sldMkLst>
      </pc:sldChg>
      <pc:sldChg chg="modSp">
        <pc:chgData name="Xin Zou" userId="fda23c0a-156f-41bf-b8f3-bafbf42af2a7" providerId="ADAL" clId="{58C1FC39-A980-4697-8968-527B44B1E4C5}" dt="2019-05-09T07:46:31.609" v="21" actId="14100"/>
        <pc:sldMkLst>
          <pc:docMk/>
          <pc:sldMk cId="1708353741" sldId="10055"/>
        </pc:sldMkLst>
        <pc:spChg chg="mod">
          <ac:chgData name="Xin Zou" userId="fda23c0a-156f-41bf-b8f3-bafbf42af2a7" providerId="ADAL" clId="{58C1FC39-A980-4697-8968-527B44B1E4C5}" dt="2019-05-09T07:45:46.445" v="11" actId="6549"/>
          <ac:spMkLst>
            <pc:docMk/>
            <pc:sldMk cId="1708353741" sldId="10055"/>
            <ac:spMk id="2" creationId="{9FAAFFDF-F962-BC4A-97AC-714A4EF1B1D5}"/>
          </ac:spMkLst>
        </pc:spChg>
        <pc:spChg chg="mod">
          <ac:chgData name="Xin Zou" userId="fda23c0a-156f-41bf-b8f3-bafbf42af2a7" providerId="ADAL" clId="{58C1FC39-A980-4697-8968-527B44B1E4C5}" dt="2019-05-09T07:45:53.420" v="13" actId="404"/>
          <ac:spMkLst>
            <pc:docMk/>
            <pc:sldMk cId="1708353741" sldId="10055"/>
            <ac:spMk id="11" creationId="{E5F26C1F-1E5E-4220-9DAE-904DED9EFB23}"/>
          </ac:spMkLst>
        </pc:spChg>
        <pc:spChg chg="mod">
          <ac:chgData name="Xin Zou" userId="fda23c0a-156f-41bf-b8f3-bafbf42af2a7" providerId="ADAL" clId="{58C1FC39-A980-4697-8968-527B44B1E4C5}" dt="2019-05-09T07:46:00.299" v="15" actId="404"/>
          <ac:spMkLst>
            <pc:docMk/>
            <pc:sldMk cId="1708353741" sldId="10055"/>
            <ac:spMk id="12" creationId="{D8592A39-5481-4E42-95B7-1E68DDAAF192}"/>
          </ac:spMkLst>
        </pc:spChg>
        <pc:spChg chg="mod">
          <ac:chgData name="Xin Zou" userId="fda23c0a-156f-41bf-b8f3-bafbf42af2a7" providerId="ADAL" clId="{58C1FC39-A980-4697-8968-527B44B1E4C5}" dt="2019-05-09T07:46:06.214" v="17" actId="404"/>
          <ac:spMkLst>
            <pc:docMk/>
            <pc:sldMk cId="1708353741" sldId="10055"/>
            <ac:spMk id="13" creationId="{9874FEF4-FB21-44F9-BD9E-531663A0FE7C}"/>
          </ac:spMkLst>
        </pc:spChg>
        <pc:spChg chg="mod">
          <ac:chgData name="Xin Zou" userId="fda23c0a-156f-41bf-b8f3-bafbf42af2a7" providerId="ADAL" clId="{58C1FC39-A980-4697-8968-527B44B1E4C5}" dt="2019-05-09T07:46:11.835" v="19" actId="404"/>
          <ac:spMkLst>
            <pc:docMk/>
            <pc:sldMk cId="1708353741" sldId="10055"/>
            <ac:spMk id="14" creationId="{4854736E-B791-4843-AF17-6FD01EEA2170}"/>
          </ac:spMkLst>
        </pc:spChg>
        <pc:spChg chg="mod">
          <ac:chgData name="Xin Zou" userId="fda23c0a-156f-41bf-b8f3-bafbf42af2a7" providerId="ADAL" clId="{58C1FC39-A980-4697-8968-527B44B1E4C5}" dt="2019-05-09T07:46:27.215" v="20" actId="1076"/>
          <ac:spMkLst>
            <pc:docMk/>
            <pc:sldMk cId="1708353741" sldId="10055"/>
            <ac:spMk id="19" creationId="{224A8D4B-2F4D-4615-9648-4EEDC165112C}"/>
          </ac:spMkLst>
        </pc:spChg>
        <pc:cxnChg chg="mod">
          <ac:chgData name="Xin Zou" userId="fda23c0a-156f-41bf-b8f3-bafbf42af2a7" providerId="ADAL" clId="{58C1FC39-A980-4697-8968-527B44B1E4C5}" dt="2019-05-09T07:46:31.609" v="21" actId="14100"/>
          <ac:cxnSpMkLst>
            <pc:docMk/>
            <pc:sldMk cId="1708353741" sldId="10055"/>
            <ac:cxnSpMk id="22" creationId="{5A05AF37-CBC9-40B6-8931-787CEDAE1801}"/>
          </ac:cxnSpMkLst>
        </pc:cxnChg>
      </pc:sldChg>
      <pc:sldChg chg="modSp">
        <pc:chgData name="Xin Zou" userId="fda23c0a-156f-41bf-b8f3-bafbf42af2a7" providerId="ADAL" clId="{58C1FC39-A980-4697-8968-527B44B1E4C5}" dt="2019-05-09T07:47:07.141" v="27" actId="20577"/>
        <pc:sldMkLst>
          <pc:docMk/>
          <pc:sldMk cId="502916793" sldId="10057"/>
        </pc:sldMkLst>
        <pc:graphicFrameChg chg="modGraphic">
          <ac:chgData name="Xin Zou" userId="fda23c0a-156f-41bf-b8f3-bafbf42af2a7" providerId="ADAL" clId="{58C1FC39-A980-4697-8968-527B44B1E4C5}" dt="2019-05-09T07:47:07.141" v="27" actId="20577"/>
          <ac:graphicFrameMkLst>
            <pc:docMk/>
            <pc:sldMk cId="502916793" sldId="10057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58C1FC39-A980-4697-8968-527B44B1E4C5}" dt="2019-05-09T08:25:01.146" v="125"/>
        <pc:sldMkLst>
          <pc:docMk/>
          <pc:sldMk cId="362828444" sldId="10058"/>
        </pc:sldMkLst>
        <pc:graphicFrameChg chg="mod modGraphic">
          <ac:chgData name="Xin Zou" userId="fda23c0a-156f-41bf-b8f3-bafbf42af2a7" providerId="ADAL" clId="{58C1FC39-A980-4697-8968-527B44B1E4C5}" dt="2019-05-09T08:25:01.146" v="125"/>
          <ac:graphicFrameMkLst>
            <pc:docMk/>
            <pc:sldMk cId="362828444" sldId="10058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58C1FC39-A980-4697-8968-527B44B1E4C5}" dt="2019-05-09T08:25:10.255" v="143"/>
        <pc:sldMkLst>
          <pc:docMk/>
          <pc:sldMk cId="2758653774" sldId="10059"/>
        </pc:sldMkLst>
        <pc:graphicFrameChg chg="mod modGraphic">
          <ac:chgData name="Xin Zou" userId="fda23c0a-156f-41bf-b8f3-bafbf42af2a7" providerId="ADAL" clId="{58C1FC39-A980-4697-8968-527B44B1E4C5}" dt="2019-05-09T08:25:10.255" v="143"/>
          <ac:graphicFrameMkLst>
            <pc:docMk/>
            <pc:sldMk cId="2758653774" sldId="10059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58C1FC39-A980-4697-8968-527B44B1E4C5}" dt="2019-05-09T08:25:20.326" v="165"/>
        <pc:sldMkLst>
          <pc:docMk/>
          <pc:sldMk cId="1343583727" sldId="10060"/>
        </pc:sldMkLst>
        <pc:graphicFrameChg chg="mod modGraphic">
          <ac:chgData name="Xin Zou" userId="fda23c0a-156f-41bf-b8f3-bafbf42af2a7" providerId="ADAL" clId="{58C1FC39-A980-4697-8968-527B44B1E4C5}" dt="2019-05-09T08:25:20.326" v="165"/>
          <ac:graphicFrameMkLst>
            <pc:docMk/>
            <pc:sldMk cId="1343583727" sldId="10060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58C1FC39-A980-4697-8968-527B44B1E4C5}" dt="2019-05-09T08:25:50.663" v="209" actId="20577"/>
        <pc:sldMkLst>
          <pc:docMk/>
          <pc:sldMk cId="127313038" sldId="10061"/>
        </pc:sldMkLst>
        <pc:graphicFrameChg chg="mod modGraphic">
          <ac:chgData name="Xin Zou" userId="fda23c0a-156f-41bf-b8f3-bafbf42af2a7" providerId="ADAL" clId="{58C1FC39-A980-4697-8968-527B44B1E4C5}" dt="2019-05-09T08:25:50.663" v="209" actId="20577"/>
          <ac:graphicFrameMkLst>
            <pc:docMk/>
            <pc:sldMk cId="127313038" sldId="10061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58C1FC39-A980-4697-8968-527B44B1E4C5}" dt="2019-05-09T08:26:26.867" v="282"/>
        <pc:sldMkLst>
          <pc:docMk/>
          <pc:sldMk cId="50884639" sldId="10062"/>
        </pc:sldMkLst>
        <pc:graphicFrameChg chg="mod modGraphic">
          <ac:chgData name="Xin Zou" userId="fda23c0a-156f-41bf-b8f3-bafbf42af2a7" providerId="ADAL" clId="{58C1FC39-A980-4697-8968-527B44B1E4C5}" dt="2019-05-09T08:26:26.867" v="282"/>
          <ac:graphicFrameMkLst>
            <pc:docMk/>
            <pc:sldMk cId="50884639" sldId="10062"/>
            <ac:graphicFrameMk id="11" creationId="{52C52B8C-C289-413B-B27E-7EA06EB565B0}"/>
          </ac:graphicFrameMkLst>
        </pc:graphicFrameChg>
      </pc:sldChg>
      <pc:sldChg chg="mod modTransition modShow">
        <pc:chgData name="Xin Zou" userId="fda23c0a-156f-41bf-b8f3-bafbf42af2a7" providerId="ADAL" clId="{58C1FC39-A980-4697-8968-527B44B1E4C5}" dt="2019-05-09T08:31:33.005" v="286"/>
        <pc:sldMkLst>
          <pc:docMk/>
          <pc:sldMk cId="985913883" sldId="10066"/>
        </pc:sldMkLst>
      </pc:sldChg>
      <pc:sldChg chg="modSp">
        <pc:chgData name="Xin Zou" userId="fda23c0a-156f-41bf-b8f3-bafbf42af2a7" providerId="ADAL" clId="{58C1FC39-A980-4697-8968-527B44B1E4C5}" dt="2019-05-09T07:50:17.720" v="29" actId="113"/>
        <pc:sldMkLst>
          <pc:docMk/>
          <pc:sldMk cId="3565234779" sldId="10075"/>
        </pc:sldMkLst>
        <pc:spChg chg="mod">
          <ac:chgData name="Xin Zou" userId="fda23c0a-156f-41bf-b8f3-bafbf42af2a7" providerId="ADAL" clId="{58C1FC39-A980-4697-8968-527B44B1E4C5}" dt="2019-05-09T07:50:17.720" v="29" actId="113"/>
          <ac:spMkLst>
            <pc:docMk/>
            <pc:sldMk cId="3565234779" sldId="10075"/>
            <ac:spMk id="5" creationId="{58E959C8-547E-4229-BDE6-C902ECD81818}"/>
          </ac:spMkLst>
        </pc:spChg>
      </pc:sldChg>
    </pc:docChg>
  </pc:docChgLst>
  <pc:docChgLst>
    <pc:chgData name="Xiaowu Hu" userId="1c2ad0e2-5d15-48bc-b04e-219d9abe181a" providerId="ADAL" clId="{50005F72-2CD4-495E-B568-B7928BBF79C0}"/>
    <pc:docChg chg="undo custSel mod addSld delSld modSld modSection">
      <pc:chgData name="Xiaowu Hu" userId="1c2ad0e2-5d15-48bc-b04e-219d9abe181a" providerId="ADAL" clId="{50005F72-2CD4-495E-B568-B7928BBF79C0}" dt="2019-04-23T04:06:16.222" v="150"/>
      <pc:docMkLst>
        <pc:docMk/>
      </pc:docMkLst>
      <pc:sldChg chg="addSp delSp modSp add mod setBg">
        <pc:chgData name="Xiaowu Hu" userId="1c2ad0e2-5d15-48bc-b04e-219d9abe181a" providerId="ADAL" clId="{50005F72-2CD4-495E-B568-B7928BBF79C0}" dt="2019-04-23T03:43:20.390" v="17" actId="26606"/>
        <pc:sldMkLst>
          <pc:docMk/>
          <pc:sldMk cId="3547372585" sldId="262"/>
        </pc:sldMkLst>
        <pc:spChg chg="mod">
          <ac:chgData name="Xiaowu Hu" userId="1c2ad0e2-5d15-48bc-b04e-219d9abe181a" providerId="ADAL" clId="{50005F72-2CD4-495E-B568-B7928BBF79C0}" dt="2019-04-23T03:43:20.359" v="16" actId="26606"/>
          <ac:spMkLst>
            <pc:docMk/>
            <pc:sldMk cId="3547372585" sldId="262"/>
            <ac:spMk id="2" creationId="{1E740A2F-65D0-4B2B-9B01-DAB49A0F0A0D}"/>
          </ac:spMkLst>
        </pc:spChg>
        <pc:spChg chg="add del">
          <ac:chgData name="Xiaowu Hu" userId="1c2ad0e2-5d15-48bc-b04e-219d9abe181a" providerId="ADAL" clId="{50005F72-2CD4-495E-B568-B7928BBF79C0}" dt="2019-04-23T03:43:15.844" v="14" actId="26606"/>
          <ac:spMkLst>
            <pc:docMk/>
            <pc:sldMk cId="3547372585" sldId="262"/>
            <ac:spMk id="9" creationId="{0499AD7B-99D4-4755-8966-F7BA0426904B}"/>
          </ac:spMkLst>
        </pc:spChg>
        <pc:spChg chg="add del">
          <ac:chgData name="Xiaowu Hu" userId="1c2ad0e2-5d15-48bc-b04e-219d9abe181a" providerId="ADAL" clId="{50005F72-2CD4-495E-B568-B7928BBF79C0}" dt="2019-04-23T03:43:20.359" v="16" actId="26606"/>
          <ac:spMkLst>
            <pc:docMk/>
            <pc:sldMk cId="3547372585" sldId="262"/>
            <ac:spMk id="13" creationId="{E4505C23-674B-4195-81D6-0C127FEAE3F8}"/>
          </ac:spMkLst>
        </pc:spChg>
        <pc:spChg chg="add del">
          <ac:chgData name="Xiaowu Hu" userId="1c2ad0e2-5d15-48bc-b04e-219d9abe181a" providerId="ADAL" clId="{50005F72-2CD4-495E-B568-B7928BBF79C0}" dt="2019-04-23T03:43:20.359" v="16" actId="26606"/>
          <ac:spMkLst>
            <pc:docMk/>
            <pc:sldMk cId="3547372585" sldId="262"/>
            <ac:spMk id="14" creationId="{65C9B8F0-FF66-4C15-BD05-E86B87331846}"/>
          </ac:spMkLst>
        </pc:spChg>
        <pc:graphicFrameChg chg="mod modGraphic">
          <ac:chgData name="Xiaowu Hu" userId="1c2ad0e2-5d15-48bc-b04e-219d9abe181a" providerId="ADAL" clId="{50005F72-2CD4-495E-B568-B7928BBF79C0}" dt="2019-04-23T03:43:20.390" v="17" actId="26606"/>
          <ac:graphicFrameMkLst>
            <pc:docMk/>
            <pc:sldMk cId="3547372585" sldId="262"/>
            <ac:graphicFrameMk id="4" creationId="{ED1D7C9E-39F2-4C50-AE94-06D72D4F6E1A}"/>
          </ac:graphicFrameMkLst>
        </pc:graphicFrameChg>
        <pc:picChg chg="add del">
          <ac:chgData name="Xiaowu Hu" userId="1c2ad0e2-5d15-48bc-b04e-219d9abe181a" providerId="ADAL" clId="{50005F72-2CD4-495E-B568-B7928BBF79C0}" dt="2019-04-23T03:43:15.844" v="14" actId="26606"/>
          <ac:picMkLst>
            <pc:docMk/>
            <pc:sldMk cId="3547372585" sldId="262"/>
            <ac:picMk id="11" creationId="{1A06F89A-489D-4383-94C5-42F7FF2E9A63}"/>
          </ac:picMkLst>
        </pc:pic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999618110" sldId="269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999618110" sldId="269"/>
            <ac:spMk id="75" creationId="{765F4110-C0FC-4D61-ACD2-A7C950EAE908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999618110" sldId="269"/>
            <ac:cxnSpMk id="77" creationId="{CC94CBDB-A76C-499E-95AB-C0A049E3154E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438439503" sldId="270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438439503" sldId="270"/>
            <ac:spMk id="2066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438439503" sldId="270"/>
            <ac:cxnSpMk id="2065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438439503" sldId="270"/>
            <ac:cxnSpMk id="2068" creationId="{7E7C77BC-7138-40B1-A15B-20F57A494629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493333111" sldId="279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493333111" sldId="279"/>
            <ac:spMk id="137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493333111" sldId="279"/>
            <ac:cxnSpMk id="135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493333111" sldId="279"/>
            <ac:cxnSpMk id="139" creationId="{7E7C77BC-7138-40B1-A15B-20F57A494629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789651547" sldId="280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789651547" sldId="280"/>
            <ac:spMk id="139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789651547" sldId="280"/>
            <ac:cxnSpMk id="137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789651547" sldId="280"/>
            <ac:cxnSpMk id="141" creationId="{7E7C77BC-7138-40B1-A15B-20F57A494629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587550520" sldId="281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587550520" sldId="281"/>
            <ac:spMk id="81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587550520" sldId="281"/>
            <ac:cxnSpMk id="83" creationId="{7E7C77BC-7138-40B1-A15B-20F57A494629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587550520" sldId="281"/>
            <ac:cxnSpMk id="21514" creationId="{DB146403-F3D6-484B-B2ED-97F9565D0370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925520794" sldId="282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925520794" sldId="282"/>
            <ac:spMk id="71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925520794" sldId="282"/>
            <ac:cxnSpMk id="73" creationId="{7E7C77BC-7138-40B1-A15B-20F57A494629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100183913" sldId="288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100183913" sldId="288"/>
            <ac:spMk id="137" creationId="{D6CF29CD-38B8-4924-BA11-6D60517487EF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100183913" sldId="288"/>
            <ac:cxnSpMk id="139" creationId="{3D83F26F-C55B-4A92-9AFF-4894D14E27C5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60103525" sldId="291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60103525" sldId="291"/>
            <ac:spMk id="49" creationId="{432691CC-4AB8-48AF-B822-EBF7F4E9E6CD}"/>
          </ac:spMkLst>
        </pc:spChg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60103525" sldId="291"/>
            <ac:spMk id="51" creationId="{47311653-CA1C-4366-AF7B-2E9767F1871B}"/>
          </ac:spMkLst>
        </pc:spChg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60103525" sldId="291"/>
            <ac:spMk id="53" creationId="{D6A8E1B4-B839-4C58-B08A-F0B09458080B}"/>
          </ac:spMkLst>
        </pc:spChg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60103525" sldId="291"/>
            <ac:spMk id="55" creationId="{2CABF795-F18F-494E-BBDE-C1415B786531}"/>
          </ac:spMkLst>
        </pc:spChg>
      </pc:sldChg>
      <pc:sldChg chg="addSp delSp modSp add mod setBg delDesignElem">
        <pc:chgData name="Xiaowu Hu" userId="1c2ad0e2-5d15-48bc-b04e-219d9abe181a" providerId="ADAL" clId="{50005F72-2CD4-495E-B568-B7928BBF79C0}" dt="2019-04-23T03:54:27.686" v="59" actId="403"/>
        <pc:sldMkLst>
          <pc:docMk/>
          <pc:sldMk cId="1048534016" sldId="293"/>
        </pc:sldMkLst>
        <pc:spChg chg="mod">
          <ac:chgData name="Xiaowu Hu" userId="1c2ad0e2-5d15-48bc-b04e-219d9abe181a" providerId="ADAL" clId="{50005F72-2CD4-495E-B568-B7928BBF79C0}" dt="2019-04-23T03:41:19.757" v="10" actId="26606"/>
          <ac:spMkLst>
            <pc:docMk/>
            <pc:sldMk cId="1048534016" sldId="293"/>
            <ac:spMk id="2" creationId="{C37FADD2-34CA-400A-AB10-69C7F7FE2585}"/>
          </ac:spMkLst>
        </pc:spChg>
        <pc:spChg chg="mod">
          <ac:chgData name="Xiaowu Hu" userId="1c2ad0e2-5d15-48bc-b04e-219d9abe181a" providerId="ADAL" clId="{50005F72-2CD4-495E-B568-B7928BBF79C0}" dt="2019-04-23T03:54:27.686" v="59" actId="403"/>
          <ac:spMkLst>
            <pc:docMk/>
            <pc:sldMk cId="1048534016" sldId="293"/>
            <ac:spMk id="3" creationId="{DE14F70A-A6C8-415E-BD8E-3BCE4CD7E2BC}"/>
          </ac:spMkLst>
        </pc:spChg>
        <pc:spChg chg="add del">
          <ac:chgData name="Xiaowu Hu" userId="1c2ad0e2-5d15-48bc-b04e-219d9abe181a" providerId="ADAL" clId="{50005F72-2CD4-495E-B568-B7928BBF79C0}" dt="2019-04-23T03:52:29.944" v="56"/>
          <ac:spMkLst>
            <pc:docMk/>
            <pc:sldMk cId="1048534016" sldId="293"/>
            <ac:spMk id="8" creationId="{3B854194-185D-494D-905C-7C7CB2E30F6E}"/>
          </ac:spMkLst>
        </pc:spChg>
        <pc:spChg chg="add del">
          <ac:chgData name="Xiaowu Hu" userId="1c2ad0e2-5d15-48bc-b04e-219d9abe181a" providerId="ADAL" clId="{50005F72-2CD4-495E-B568-B7928BBF79C0}" dt="2019-04-23T03:52:29.944" v="56"/>
          <ac:spMkLst>
            <pc:docMk/>
            <pc:sldMk cId="1048534016" sldId="293"/>
            <ac:spMk id="10" creationId="{B4F5FA0D-0104-4987-8241-EFF7C85B88DE}"/>
          </ac:spMkLst>
        </pc:spChg>
        <pc:picChg chg="add del">
          <ac:chgData name="Xiaowu Hu" userId="1c2ad0e2-5d15-48bc-b04e-219d9abe181a" providerId="ADAL" clId="{50005F72-2CD4-495E-B568-B7928BBF79C0}" dt="2019-04-23T03:52:29.944" v="56"/>
          <ac:picMkLst>
            <pc:docMk/>
            <pc:sldMk cId="1048534016" sldId="293"/>
            <ac:picMk id="12" creationId="{2897127E-6CEF-446C-BE87-93B7C46E49D1}"/>
          </ac:picMkLst>
        </pc:picChg>
      </pc:sldChg>
      <pc:sldChg chg="addSp delSp modSp add mod setBg delDesignElem">
        <pc:chgData name="Xiaowu Hu" userId="1c2ad0e2-5d15-48bc-b04e-219d9abe181a" providerId="ADAL" clId="{50005F72-2CD4-495E-B568-B7928BBF79C0}" dt="2019-04-23T04:02:29.759" v="116" actId="27636"/>
        <pc:sldMkLst>
          <pc:docMk/>
          <pc:sldMk cId="2955232167" sldId="295"/>
        </pc:sldMkLst>
        <pc:spChg chg="mod">
          <ac:chgData name="Xiaowu Hu" userId="1c2ad0e2-5d15-48bc-b04e-219d9abe181a" providerId="ADAL" clId="{50005F72-2CD4-495E-B568-B7928BBF79C0}" dt="2019-04-23T03:56:59.135" v="87" actId="207"/>
          <ac:spMkLst>
            <pc:docMk/>
            <pc:sldMk cId="2955232167" sldId="295"/>
            <ac:spMk id="2" creationId="{C37FADD2-34CA-400A-AB10-69C7F7FE2585}"/>
          </ac:spMkLst>
        </pc:spChg>
        <pc:spChg chg="mod">
          <ac:chgData name="Xiaowu Hu" userId="1c2ad0e2-5d15-48bc-b04e-219d9abe181a" providerId="ADAL" clId="{50005F72-2CD4-495E-B568-B7928BBF79C0}" dt="2019-04-23T04:02:29.759" v="116" actId="27636"/>
          <ac:spMkLst>
            <pc:docMk/>
            <pc:sldMk cId="2955232167" sldId="295"/>
            <ac:spMk id="3" creationId="{DE14F70A-A6C8-415E-BD8E-3BCE4CD7E2BC}"/>
          </ac:spMkLst>
        </pc:spChg>
        <pc:spChg chg="add mod">
          <ac:chgData name="Xiaowu Hu" userId="1c2ad0e2-5d15-48bc-b04e-219d9abe181a" providerId="ADAL" clId="{50005F72-2CD4-495E-B568-B7928BBF79C0}" dt="2019-04-23T04:02:29.759" v="115" actId="27636"/>
          <ac:spMkLst>
            <pc:docMk/>
            <pc:sldMk cId="2955232167" sldId="295"/>
            <ac:spMk id="4" creationId="{E6EF7891-AA5B-4EEF-9ACC-81928EF09B82}"/>
          </ac:spMkLst>
        </pc:spChg>
        <pc:spChg chg="add del">
          <ac:chgData name="Xiaowu Hu" userId="1c2ad0e2-5d15-48bc-b04e-219d9abe181a" providerId="ADAL" clId="{50005F72-2CD4-495E-B568-B7928BBF79C0}" dt="2019-04-23T03:55:24.111" v="62"/>
          <ac:spMkLst>
            <pc:docMk/>
            <pc:sldMk cId="2955232167" sldId="295"/>
            <ac:spMk id="5" creationId="{4351DFE5-F63D-4BE0-BDA9-E3EB88F01AA5}"/>
          </ac:spMkLst>
        </pc:spChg>
        <pc:spChg chg="add del">
          <ac:chgData name="Xiaowu Hu" userId="1c2ad0e2-5d15-48bc-b04e-219d9abe181a" providerId="ADAL" clId="{50005F72-2CD4-495E-B568-B7928BBF79C0}" dt="2019-04-23T03:41:58.634" v="12" actId="26606"/>
          <ac:spMkLst>
            <pc:docMk/>
            <pc:sldMk cId="2955232167" sldId="295"/>
            <ac:spMk id="8" creationId="{4351DFE5-F63D-4BE0-BDA9-E3EB88F01AA5}"/>
          </ac:spMkLst>
        </pc:spChg>
        <pc:picChg chg="add del">
          <ac:chgData name="Xiaowu Hu" userId="1c2ad0e2-5d15-48bc-b04e-219d9abe181a" providerId="ADAL" clId="{50005F72-2CD4-495E-B568-B7928BBF79C0}" dt="2019-04-23T03:55:24.111" v="62"/>
          <ac:picMkLst>
            <pc:docMk/>
            <pc:sldMk cId="2955232167" sldId="295"/>
            <ac:picMk id="6" creationId="{3AA16612-ACD2-4A16-8F2B-4514FD6BF28F}"/>
          </ac:picMkLst>
        </pc:picChg>
        <pc:picChg chg="add del">
          <ac:chgData name="Xiaowu Hu" userId="1c2ad0e2-5d15-48bc-b04e-219d9abe181a" providerId="ADAL" clId="{50005F72-2CD4-495E-B568-B7928BBF79C0}" dt="2019-04-23T03:41:58.634" v="12" actId="26606"/>
          <ac:picMkLst>
            <pc:docMk/>
            <pc:sldMk cId="2955232167" sldId="295"/>
            <ac:picMk id="10" creationId="{3AA16612-ACD2-4A16-8F2B-4514FD6BF28F}"/>
          </ac:picMkLst>
        </pc:picChg>
      </pc:sldChg>
      <pc:sldChg chg="addSp delSp modSp add mod setBg">
        <pc:chgData name="Xiaowu Hu" userId="1c2ad0e2-5d15-48bc-b04e-219d9abe181a" providerId="ADAL" clId="{50005F72-2CD4-495E-B568-B7928BBF79C0}" dt="2019-04-23T04:05:33.798" v="149" actId="27636"/>
        <pc:sldMkLst>
          <pc:docMk/>
          <pc:sldMk cId="2166440430" sldId="296"/>
        </pc:sldMkLst>
        <pc:spChg chg="mod">
          <ac:chgData name="Xiaowu Hu" userId="1c2ad0e2-5d15-48bc-b04e-219d9abe181a" providerId="ADAL" clId="{50005F72-2CD4-495E-B568-B7928BBF79C0}" dt="2019-04-23T03:44:42.704" v="31" actId="26606"/>
          <ac:spMkLst>
            <pc:docMk/>
            <pc:sldMk cId="2166440430" sldId="296"/>
            <ac:spMk id="2" creationId="{CCEF8BCE-2B06-4B6F-B6F6-67BD6B41B202}"/>
          </ac:spMkLst>
        </pc:spChg>
        <pc:spChg chg="mod">
          <ac:chgData name="Xiaowu Hu" userId="1c2ad0e2-5d15-48bc-b04e-219d9abe181a" providerId="ADAL" clId="{50005F72-2CD4-495E-B568-B7928BBF79C0}" dt="2019-04-23T04:05:33.798" v="148" actId="27636"/>
          <ac:spMkLst>
            <pc:docMk/>
            <pc:sldMk cId="2166440430" sldId="296"/>
            <ac:spMk id="3" creationId="{462FD0C0-E944-45D5-82D0-51CB1DE2056B}"/>
          </ac:spMkLst>
        </pc:spChg>
        <pc:spChg chg="add mod">
          <ac:chgData name="Xiaowu Hu" userId="1c2ad0e2-5d15-48bc-b04e-219d9abe181a" providerId="ADAL" clId="{50005F72-2CD4-495E-B568-B7928BBF79C0}" dt="2019-04-23T04:05:33.798" v="149" actId="27636"/>
          <ac:spMkLst>
            <pc:docMk/>
            <pc:sldMk cId="2166440430" sldId="296"/>
            <ac:spMk id="4" creationId="{51CF223B-8CB6-43DF-8EE3-D0DEBED106EA}"/>
          </ac:spMkLst>
        </pc:spChg>
        <pc:spChg chg="add del">
          <ac:chgData name="Xiaowu Hu" userId="1c2ad0e2-5d15-48bc-b04e-219d9abe181a" providerId="ADAL" clId="{50005F72-2CD4-495E-B568-B7928BBF79C0}" dt="2019-04-23T03:44:42.704" v="31" actId="26606"/>
          <ac:spMkLst>
            <pc:docMk/>
            <pc:sldMk cId="2166440430" sldId="296"/>
            <ac:spMk id="8" creationId="{3B854194-185D-494D-905C-7C7CB2E30F6E}"/>
          </ac:spMkLst>
        </pc:spChg>
        <pc:spChg chg="add del">
          <ac:chgData name="Xiaowu Hu" userId="1c2ad0e2-5d15-48bc-b04e-219d9abe181a" providerId="ADAL" clId="{50005F72-2CD4-495E-B568-B7928BBF79C0}" dt="2019-04-23T03:44:42.704" v="31" actId="26606"/>
          <ac:spMkLst>
            <pc:docMk/>
            <pc:sldMk cId="2166440430" sldId="296"/>
            <ac:spMk id="10" creationId="{B4F5FA0D-0104-4987-8241-EFF7C85B88DE}"/>
          </ac:spMkLst>
        </pc:spChg>
        <pc:picChg chg="add del">
          <ac:chgData name="Xiaowu Hu" userId="1c2ad0e2-5d15-48bc-b04e-219d9abe181a" providerId="ADAL" clId="{50005F72-2CD4-495E-B568-B7928BBF79C0}" dt="2019-04-23T03:44:42.704" v="31" actId="26606"/>
          <ac:picMkLst>
            <pc:docMk/>
            <pc:sldMk cId="2166440430" sldId="296"/>
            <ac:picMk id="12" creationId="{2897127E-6CEF-446C-BE87-93B7C46E49D1}"/>
          </ac:picMkLst>
        </pc:picChg>
      </pc:sldChg>
      <pc:sldChg chg="add">
        <pc:chgData name="Xiaowu Hu" userId="1c2ad0e2-5d15-48bc-b04e-219d9abe181a" providerId="ADAL" clId="{50005F72-2CD4-495E-B568-B7928BBF79C0}" dt="2019-04-23T03:47:19.193" v="53"/>
        <pc:sldMkLst>
          <pc:docMk/>
          <pc:sldMk cId="146157918" sldId="297"/>
        </pc:sldMkLst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021974741" sldId="298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021974741" sldId="298"/>
            <ac:spMk id="19" creationId="{247AB924-1B87-43FC-B7C7-B112D5C51A0E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021974741" sldId="298"/>
            <ac:cxnSpMk id="16" creationId="{818DC98F-4057-4645-B948-F604F39A9CFE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021974741" sldId="298"/>
            <ac:cxnSpMk id="17" creationId="{99AE2756-0FC4-4155-83E7-58AAAB63E757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021974741" sldId="298"/>
            <ac:cxnSpMk id="18" creationId="{DAD2B705-4A9B-408D-AA80-4F41045E09DE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3991485537" sldId="299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3991485537" sldId="299"/>
            <ac:spMk id="15" creationId="{247AB924-1B87-43FC-B7C7-B112D5C51A0E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3991485537" sldId="299"/>
            <ac:cxnSpMk id="13" creationId="{99AE2756-0FC4-4155-83E7-58AAAB63E757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3991485537" sldId="299"/>
            <ac:cxnSpMk id="17" creationId="{818DC98F-4057-4645-B948-F604F39A9CFE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3991485537" sldId="299"/>
            <ac:cxnSpMk id="19" creationId="{DAD2B705-4A9B-408D-AA80-4F41045E09DE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472864738" sldId="300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472864738" sldId="300"/>
            <ac:spMk id="13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472864738" sldId="300"/>
            <ac:cxnSpMk id="11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472864738" sldId="300"/>
            <ac:cxnSpMk id="15" creationId="{7E7C77BC-7138-40B1-A15B-20F57A494629}"/>
          </ac:cxnSpMkLst>
        </pc:cxnChg>
      </pc:sldChg>
      <pc:sldChg chg="add">
        <pc:chgData name="Xiaowu Hu" userId="1c2ad0e2-5d15-48bc-b04e-219d9abe181a" providerId="ADAL" clId="{50005F72-2CD4-495E-B568-B7928BBF79C0}" dt="2019-04-23T03:47:19.193" v="53"/>
        <pc:sldMkLst>
          <pc:docMk/>
          <pc:sldMk cId="2494664419" sldId="302"/>
        </pc:sldMkLst>
      </pc:sldChg>
      <pc:sldChg chg="add del">
        <pc:chgData name="Xiaowu Hu" userId="1c2ad0e2-5d15-48bc-b04e-219d9abe181a" providerId="ADAL" clId="{50005F72-2CD4-495E-B568-B7928BBF79C0}" dt="2019-04-23T04:03:01.632" v="117" actId="2696"/>
        <pc:sldMkLst>
          <pc:docMk/>
          <pc:sldMk cId="722702517" sldId="304"/>
        </pc:sldMkLst>
      </pc:sldChg>
      <pc:sldChg chg="add del">
        <pc:chgData name="Xiaowu Hu" userId="1c2ad0e2-5d15-48bc-b04e-219d9abe181a" providerId="ADAL" clId="{50005F72-2CD4-495E-B568-B7928BBF79C0}" dt="2019-04-23T04:03:53.716" v="123" actId="2696"/>
        <pc:sldMkLst>
          <pc:docMk/>
          <pc:sldMk cId="2863269189" sldId="305"/>
        </pc:sldMkLst>
      </pc:sldChg>
      <pc:sldChg chg="addSp delSp modSp add setBg">
        <pc:chgData name="Xiaowu Hu" userId="1c2ad0e2-5d15-48bc-b04e-219d9abe181a" providerId="ADAL" clId="{50005F72-2CD4-495E-B568-B7928BBF79C0}" dt="2019-04-23T03:40:19.550" v="9"/>
        <pc:sldMkLst>
          <pc:docMk/>
          <pc:sldMk cId="637689752" sldId="10037"/>
        </pc:sldMkLst>
        <pc:spChg chg="add del mod">
          <ac:chgData name="Xiaowu Hu" userId="1c2ad0e2-5d15-48bc-b04e-219d9abe181a" providerId="ADAL" clId="{50005F72-2CD4-495E-B568-B7928BBF79C0}" dt="2019-04-23T03:38:11.758" v="3"/>
          <ac:spMkLst>
            <pc:docMk/>
            <pc:sldMk cId="637689752" sldId="10037"/>
            <ac:spMk id="3" creationId="{D7D2AAD3-5BF9-4986-A685-F5D1D0FCDD1A}"/>
          </ac:spMkLst>
        </pc:spChg>
        <pc:graphicFrameChg chg="mod">
          <ac:chgData name="Xiaowu Hu" userId="1c2ad0e2-5d15-48bc-b04e-219d9abe181a" providerId="ADAL" clId="{50005F72-2CD4-495E-B568-B7928BBF79C0}" dt="2019-04-23T03:40:19.550" v="9"/>
          <ac:graphicFrameMkLst>
            <pc:docMk/>
            <pc:sldMk cId="637689752" sldId="10037"/>
            <ac:graphicFrameMk id="16" creationId="{FD32B0E6-3AA2-4DF9-A6F7-A1A8D2BFA687}"/>
          </ac:graphicFrameMkLst>
        </pc:graphicFrameChg>
      </pc:sldChg>
      <pc:sldChg chg="delSp add setBg delDesignElem">
        <pc:chgData name="Xiaowu Hu" userId="1c2ad0e2-5d15-48bc-b04e-219d9abe181a" providerId="ADAL" clId="{50005F72-2CD4-495E-B568-B7928BBF79C0}" dt="2019-04-23T03:36:48.368" v="1"/>
        <pc:sldMkLst>
          <pc:docMk/>
          <pc:sldMk cId="2137207056" sldId="10038"/>
        </pc:sldMkLst>
        <pc:cxnChg chg="del">
          <ac:chgData name="Xiaowu Hu" userId="1c2ad0e2-5d15-48bc-b04e-219d9abe181a" providerId="ADAL" clId="{50005F72-2CD4-495E-B568-B7928BBF79C0}" dt="2019-04-23T03:36:48.368" v="1"/>
          <ac:cxnSpMkLst>
            <pc:docMk/>
            <pc:sldMk cId="2137207056" sldId="10038"/>
            <ac:cxnSpMk id="38" creationId="{7A8326AA-4882-4B0E-912B-CB5FD8DF40ED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3874954193" sldId="10039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3874954193" sldId="10039"/>
            <ac:spMk id="25" creationId="{CF62D2A7-8207-488C-9F46-316BA81A16C8}"/>
          </ac:spMkLst>
        </pc:sp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329310236" sldId="10040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329310236" sldId="10040"/>
            <ac:spMk id="75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329310236" sldId="10040"/>
            <ac:cxnSpMk id="73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329310236" sldId="10040"/>
            <ac:cxnSpMk id="77" creationId="{7E7C77BC-7138-40B1-A15B-20F57A494629}"/>
          </ac:cxnSpMkLst>
        </pc:cxnChg>
      </pc:sldChg>
      <pc:sldChg chg="addSp delSp modSp add setBg delDesignElem">
        <pc:chgData name="Xiaowu Hu" userId="1c2ad0e2-5d15-48bc-b04e-219d9abe181a" providerId="ADAL" clId="{50005F72-2CD4-495E-B568-B7928BBF79C0}" dt="2019-04-23T04:06:16.222" v="150"/>
        <pc:sldMkLst>
          <pc:docMk/>
          <pc:sldMk cId="958664257" sldId="10041"/>
        </pc:sldMkLst>
        <pc:spChg chg="add mod">
          <ac:chgData name="Xiaowu Hu" userId="1c2ad0e2-5d15-48bc-b04e-219d9abe181a" providerId="ADAL" clId="{50005F72-2CD4-495E-B568-B7928BBF79C0}" dt="2019-04-23T04:06:16.222" v="150"/>
          <ac:spMkLst>
            <pc:docMk/>
            <pc:sldMk cId="958664257" sldId="10041"/>
            <ac:spMk id="3" creationId="{69259DC4-6733-4AC3-A19D-97AC08F3E813}"/>
          </ac:spMkLst>
        </pc:spChg>
        <pc:spChg chg="add mod">
          <ac:chgData name="Xiaowu Hu" userId="1c2ad0e2-5d15-48bc-b04e-219d9abe181a" providerId="ADAL" clId="{50005F72-2CD4-495E-B568-B7928BBF79C0}" dt="2019-04-23T04:06:16.222" v="150"/>
          <ac:spMkLst>
            <pc:docMk/>
            <pc:sldMk cId="958664257" sldId="10041"/>
            <ac:spMk id="4" creationId="{E413AE6B-7E9D-42B3-A402-445E5815DFEC}"/>
          </ac:spMkLst>
        </pc:spChg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958664257" sldId="10041"/>
            <ac:spMk id="4106" creationId="{F0618178-4B5C-46A4-9E68-052C31FA6E9A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958664257" sldId="10041"/>
            <ac:cxnSpMk id="4107" creationId="{936FD40B-09C1-46D7-9E32-CC9BD7629FD2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765184642" sldId="10042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765184642" sldId="10042"/>
            <ac:spMk id="135" creationId="{CF62D2A7-8207-488C-9F46-316BA81A16C8}"/>
          </ac:spMkLst>
        </pc:sp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594295931" sldId="10043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594295931" sldId="10043"/>
            <ac:spMk id="75" creationId="{6E13DAD0-A4B0-4817-8995-A0D346584BD1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594295931" sldId="10043"/>
            <ac:cxnSpMk id="77" creationId="{59F9672C-557D-4871-B58C-7874589D7F8C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137803659" sldId="10044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137803659" sldId="10044"/>
            <ac:spMk id="75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137803659" sldId="10044"/>
            <ac:cxnSpMk id="73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137803659" sldId="10044"/>
            <ac:cxnSpMk id="77" creationId="{7E7C77BC-7138-40B1-A15B-20F57A494629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800177393" sldId="10045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800177393" sldId="10045"/>
            <ac:spMk id="18436" creationId="{CF62D2A7-8207-488C-9F46-316BA81A16C8}"/>
          </ac:spMkLst>
        </pc:spChg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800177393" sldId="10045"/>
            <ac:spMk id="18437" creationId="{52AC6D7F-F068-4E11-BB06-F601D89BB980}"/>
          </ac:spMkLst>
        </pc:spChg>
      </pc:sldChg>
    </pc:docChg>
  </pc:docChgLst>
  <pc:docChgLst>
    <pc:chgData name="Chi Song" userId="1292ef58-85c6-4334-b179-15db7194ddf7" providerId="ADAL" clId="{9969BB17-96F5-4FAF-8449-BB148C2705A7}"/>
    <pc:docChg chg="undo custSel mod addSld delSld modSld sldOrd modSection">
      <pc:chgData name="Chi Song" userId="1292ef58-85c6-4334-b179-15db7194ddf7" providerId="ADAL" clId="{9969BB17-96F5-4FAF-8449-BB148C2705A7}" dt="2019-05-08T07:44:18.386" v="2428"/>
      <pc:docMkLst>
        <pc:docMk/>
      </pc:docMkLst>
      <pc:sldChg chg="add del">
        <pc:chgData name="Chi Song" userId="1292ef58-85c6-4334-b179-15db7194ddf7" providerId="ADAL" clId="{9969BB17-96F5-4FAF-8449-BB148C2705A7}" dt="2019-04-22T07:23:37.698" v="1253"/>
        <pc:sldMkLst>
          <pc:docMk/>
          <pc:sldMk cId="781454357" sldId="283"/>
        </pc:sldMkLst>
      </pc:sldChg>
      <pc:sldChg chg="addSp delSp add del delDesignElem">
        <pc:chgData name="Chi Song" userId="1292ef58-85c6-4334-b179-15db7194ddf7" providerId="ADAL" clId="{9969BB17-96F5-4FAF-8449-BB148C2705A7}" dt="2019-04-22T07:23:37.698" v="1253"/>
        <pc:sldMkLst>
          <pc:docMk/>
          <pc:sldMk cId="2487545267" sldId="284"/>
        </pc:sldMkLst>
        <pc:spChg chg="add del">
          <ac:chgData name="Chi Song" userId="1292ef58-85c6-4334-b179-15db7194ddf7" providerId="ADAL" clId="{9969BB17-96F5-4FAF-8449-BB148C2705A7}" dt="2019-04-22T07:23:37.698" v="1253"/>
          <ac:spMkLst>
            <pc:docMk/>
            <pc:sldMk cId="2487545267" sldId="284"/>
            <ac:spMk id="16" creationId="{247AB924-1B87-43FC-B7C7-B112D5C51A0E}"/>
          </ac:spMkLst>
        </pc:spChg>
        <pc:cxnChg chg="add del">
          <ac:chgData name="Chi Song" userId="1292ef58-85c6-4334-b179-15db7194ddf7" providerId="ADAL" clId="{9969BB17-96F5-4FAF-8449-BB148C2705A7}" dt="2019-04-22T07:23:37.698" v="1253"/>
          <ac:cxnSpMkLst>
            <pc:docMk/>
            <pc:sldMk cId="2487545267" sldId="284"/>
            <ac:cxnSpMk id="14" creationId="{99AE2756-0FC4-4155-83E7-58AAAB63E757}"/>
          </ac:cxnSpMkLst>
        </pc:cxnChg>
        <pc:cxnChg chg="add del">
          <ac:chgData name="Chi Song" userId="1292ef58-85c6-4334-b179-15db7194ddf7" providerId="ADAL" clId="{9969BB17-96F5-4FAF-8449-BB148C2705A7}" dt="2019-04-22T07:23:37.698" v="1253"/>
          <ac:cxnSpMkLst>
            <pc:docMk/>
            <pc:sldMk cId="2487545267" sldId="284"/>
            <ac:cxnSpMk id="18" creationId="{818DC98F-4057-4645-B948-F604F39A9CFE}"/>
          </ac:cxnSpMkLst>
        </pc:cxnChg>
        <pc:cxnChg chg="add del">
          <ac:chgData name="Chi Song" userId="1292ef58-85c6-4334-b179-15db7194ddf7" providerId="ADAL" clId="{9969BB17-96F5-4FAF-8449-BB148C2705A7}" dt="2019-04-22T07:23:37.698" v="1253"/>
          <ac:cxnSpMkLst>
            <pc:docMk/>
            <pc:sldMk cId="2487545267" sldId="284"/>
            <ac:cxnSpMk id="20" creationId="{DAD2B705-4A9B-408D-AA80-4F41045E09DE}"/>
          </ac:cxnSpMkLst>
        </pc:cxnChg>
      </pc:sldChg>
      <pc:sldChg chg="addSp delSp add del delDesignElem">
        <pc:chgData name="Chi Song" userId="1292ef58-85c6-4334-b179-15db7194ddf7" providerId="ADAL" clId="{9969BB17-96F5-4FAF-8449-BB148C2705A7}" dt="2019-04-22T07:23:37.698" v="1253"/>
        <pc:sldMkLst>
          <pc:docMk/>
          <pc:sldMk cId="1862869488" sldId="287"/>
        </pc:sldMkLst>
        <pc:spChg chg="add del">
          <ac:chgData name="Chi Song" userId="1292ef58-85c6-4334-b179-15db7194ddf7" providerId="ADAL" clId="{9969BB17-96F5-4FAF-8449-BB148C2705A7}" dt="2019-04-22T07:23:37.698" v="1253"/>
          <ac:spMkLst>
            <pc:docMk/>
            <pc:sldMk cId="1862869488" sldId="287"/>
            <ac:spMk id="6" creationId="{2A8AA5BC-4F7A-4226-8F99-6D824B226A97}"/>
          </ac:spMkLst>
        </pc:spChg>
        <pc:spChg chg="add del">
          <ac:chgData name="Chi Song" userId="1292ef58-85c6-4334-b179-15db7194ddf7" providerId="ADAL" clId="{9969BB17-96F5-4FAF-8449-BB148C2705A7}" dt="2019-04-22T07:23:37.698" v="1253"/>
          <ac:spMkLst>
            <pc:docMk/>
            <pc:sldMk cId="1862869488" sldId="287"/>
            <ac:spMk id="7" creationId="{3E5445C6-DD42-4979-86FF-03730E8C6DB0}"/>
          </ac:spMkLst>
        </pc:spChg>
        <pc:cxnChg chg="add del">
          <ac:chgData name="Chi Song" userId="1292ef58-85c6-4334-b179-15db7194ddf7" providerId="ADAL" clId="{9969BB17-96F5-4FAF-8449-BB148C2705A7}" dt="2019-04-22T07:23:37.698" v="1253"/>
          <ac:cxnSpMkLst>
            <pc:docMk/>
            <pc:sldMk cId="1862869488" sldId="287"/>
            <ac:cxnSpMk id="8" creationId="{45000665-DFC7-417E-8FD7-516A0F15C975}"/>
          </ac:cxnSpMkLst>
        </pc:cxnChg>
      </pc:sldChg>
      <pc:sldChg chg="add del">
        <pc:chgData name="Chi Song" userId="1292ef58-85c6-4334-b179-15db7194ddf7" providerId="ADAL" clId="{9969BB17-96F5-4FAF-8449-BB148C2705A7}" dt="2019-04-28T05:08:42.280" v="1912" actId="2696"/>
        <pc:sldMkLst>
          <pc:docMk/>
          <pc:sldMk cId="370318513" sldId="330"/>
        </pc:sldMkLst>
      </pc:sldChg>
      <pc:sldChg chg="add del setBg">
        <pc:chgData name="Chi Song" userId="1292ef58-85c6-4334-b179-15db7194ddf7" providerId="ADAL" clId="{9969BB17-96F5-4FAF-8449-BB148C2705A7}" dt="2019-04-28T05:09:57.291" v="1968" actId="2696"/>
        <pc:sldMkLst>
          <pc:docMk/>
          <pc:sldMk cId="1907200393" sldId="4653"/>
        </pc:sldMkLst>
      </pc:sldChg>
      <pc:sldChg chg="modSp">
        <pc:chgData name="Chi Song" userId="1292ef58-85c6-4334-b179-15db7194ddf7" providerId="ADAL" clId="{9969BB17-96F5-4FAF-8449-BB148C2705A7}" dt="2019-04-22T07:07:44.951" v="32"/>
        <pc:sldMkLst>
          <pc:docMk/>
          <pc:sldMk cId="4148370612" sldId="10010"/>
        </pc:sldMkLst>
        <pc:spChg chg="mod">
          <ac:chgData name="Chi Song" userId="1292ef58-85c6-4334-b179-15db7194ddf7" providerId="ADAL" clId="{9969BB17-96F5-4FAF-8449-BB148C2705A7}" dt="2019-04-22T07:07:44.951" v="32"/>
          <ac:spMkLst>
            <pc:docMk/>
            <pc:sldMk cId="4148370612" sldId="10010"/>
            <ac:spMk id="2" creationId="{1EAC1897-BF33-6D46-94B3-AA6A8EF6E92D}"/>
          </ac:spMkLst>
        </pc:spChg>
      </pc:sldChg>
      <pc:sldChg chg="addSp delSp modSp modNotesTx">
        <pc:chgData name="Chi Song" userId="1292ef58-85c6-4334-b179-15db7194ddf7" providerId="ADAL" clId="{9969BB17-96F5-4FAF-8449-BB148C2705A7}" dt="2019-05-08T07:32:56.202" v="2097"/>
        <pc:sldMkLst>
          <pc:docMk/>
          <pc:sldMk cId="2979526795" sldId="10011"/>
        </pc:sldMkLst>
        <pc:spChg chg="mod ord">
          <ac:chgData name="Chi Song" userId="1292ef58-85c6-4334-b179-15db7194ddf7" providerId="ADAL" clId="{9969BB17-96F5-4FAF-8449-BB148C2705A7}" dt="2019-05-08T07:32:56.202" v="2097"/>
          <ac:spMkLst>
            <pc:docMk/>
            <pc:sldMk cId="2979526795" sldId="10011"/>
            <ac:spMk id="6" creationId="{A624F33A-20C5-4E34-8C5C-E3CD51BC0293}"/>
          </ac:spMkLst>
        </pc:spChg>
        <pc:spChg chg="del">
          <ac:chgData name="Chi Song" userId="1292ef58-85c6-4334-b179-15db7194ddf7" providerId="ADAL" clId="{9969BB17-96F5-4FAF-8449-BB148C2705A7}" dt="2019-04-22T07:10:18.460" v="108" actId="478"/>
          <ac:spMkLst>
            <pc:docMk/>
            <pc:sldMk cId="2979526795" sldId="10011"/>
            <ac:spMk id="7" creationId="{7F2A2674-58B0-47D3-B6CA-493B85681699}"/>
          </ac:spMkLst>
        </pc:spChg>
        <pc:spChg chg="mod">
          <ac:chgData name="Chi Song" userId="1292ef58-85c6-4334-b179-15db7194ddf7" providerId="ADAL" clId="{9969BB17-96F5-4FAF-8449-BB148C2705A7}" dt="2019-05-08T07:30:21.003" v="2014" actId="14100"/>
          <ac:spMkLst>
            <pc:docMk/>
            <pc:sldMk cId="2979526795" sldId="10011"/>
            <ac:spMk id="12" creationId="{2B02FFA8-BE81-4024-952E-55E08193886B}"/>
          </ac:spMkLst>
        </pc:spChg>
        <pc:spChg chg="mod">
          <ac:chgData name="Chi Song" userId="1292ef58-85c6-4334-b179-15db7194ddf7" providerId="ADAL" clId="{9969BB17-96F5-4FAF-8449-BB148C2705A7}" dt="2019-04-22T07:09:41.358" v="61"/>
          <ac:spMkLst>
            <pc:docMk/>
            <pc:sldMk cId="2979526795" sldId="10011"/>
            <ac:spMk id="18" creationId="{07169D65-3D67-4110-8AD9-9B029AF46F8E}"/>
          </ac:spMkLst>
        </pc:spChg>
        <pc:grpChg chg="add mod">
          <ac:chgData name="Chi Song" userId="1292ef58-85c6-4334-b179-15db7194ddf7" providerId="ADAL" clId="{9969BB17-96F5-4FAF-8449-BB148C2705A7}" dt="2019-04-22T07:09:22.071" v="57" actId="1076"/>
          <ac:grpSpMkLst>
            <pc:docMk/>
            <pc:sldMk cId="2979526795" sldId="10011"/>
            <ac:grpSpMk id="4" creationId="{6ECDF617-A02D-4DB1-8605-C748B117551C}"/>
          </ac:grpSpMkLst>
        </pc:grpChg>
        <pc:grpChg chg="add mod ord">
          <ac:chgData name="Chi Song" userId="1292ef58-85c6-4334-b179-15db7194ddf7" providerId="ADAL" clId="{9969BB17-96F5-4FAF-8449-BB148C2705A7}" dt="2019-04-22T07:10:14.856" v="107" actId="1076"/>
          <ac:grpSpMkLst>
            <pc:docMk/>
            <pc:sldMk cId="2979526795" sldId="10011"/>
            <ac:grpSpMk id="10" creationId="{544BA4CC-317E-4390-A020-2AA3B6105CC6}"/>
          </ac:grpSpMkLst>
        </pc:grpChg>
        <pc:grpChg chg="add mod">
          <ac:chgData name="Chi Song" userId="1292ef58-85c6-4334-b179-15db7194ddf7" providerId="ADAL" clId="{9969BB17-96F5-4FAF-8449-BB148C2705A7}" dt="2019-04-22T07:09:47.592" v="62" actId="1076"/>
          <ac:grpSpMkLst>
            <pc:docMk/>
            <pc:sldMk cId="2979526795" sldId="10011"/>
            <ac:grpSpMk id="13" creationId="{A908DADA-FBC1-40E3-A634-37E01A41735A}"/>
          </ac:grpSpMkLst>
        </pc:grpChg>
        <pc:grpChg chg="add mod">
          <ac:chgData name="Chi Song" userId="1292ef58-85c6-4334-b179-15db7194ddf7" providerId="ADAL" clId="{9969BB17-96F5-4FAF-8449-BB148C2705A7}" dt="2019-04-22T07:09:34.012" v="60" actId="1076"/>
          <ac:grpSpMkLst>
            <pc:docMk/>
            <pc:sldMk cId="2979526795" sldId="10011"/>
            <ac:grpSpMk id="16" creationId="{F87D2119-D14E-47FC-B976-D3998F04867E}"/>
          </ac:grpSpMkLst>
        </pc:grpChg>
        <pc:grpChg chg="add mod">
          <ac:chgData name="Chi Song" userId="1292ef58-85c6-4334-b179-15db7194ddf7" providerId="ADAL" clId="{9969BB17-96F5-4FAF-8449-BB148C2705A7}" dt="2019-04-22T07:09:14.508" v="56" actId="1076"/>
          <ac:grpSpMkLst>
            <pc:docMk/>
            <pc:sldMk cId="2979526795" sldId="10011"/>
            <ac:grpSpMk id="19" creationId="{6C26D903-81AA-4AE9-9A46-F95215A65E97}"/>
          </ac:grpSpMkLst>
        </pc:grpChg>
      </pc:sldChg>
      <pc:sldChg chg="addSp delSp modSp add modNotesTx">
        <pc:chgData name="Chi Song" userId="1292ef58-85c6-4334-b179-15db7194ddf7" providerId="ADAL" clId="{9969BB17-96F5-4FAF-8449-BB148C2705A7}" dt="2019-04-22T07:15:52.603" v="411" actId="20577"/>
        <pc:sldMkLst>
          <pc:docMk/>
          <pc:sldMk cId="2692638786" sldId="10014"/>
        </pc:sldMkLst>
        <pc:spChg chg="add del mod">
          <ac:chgData name="Chi Song" userId="1292ef58-85c6-4334-b179-15db7194ddf7" providerId="ADAL" clId="{9969BB17-96F5-4FAF-8449-BB148C2705A7}" dt="2019-04-22T07:12:05.275" v="254"/>
          <ac:spMkLst>
            <pc:docMk/>
            <pc:sldMk cId="2692638786" sldId="10014"/>
            <ac:spMk id="2" creationId="{6362B96C-0446-469E-8B03-4EA3619DA512}"/>
          </ac:spMkLst>
        </pc:spChg>
        <pc:spChg chg="add del mod">
          <ac:chgData name="Chi Song" userId="1292ef58-85c6-4334-b179-15db7194ddf7" providerId="ADAL" clId="{9969BB17-96F5-4FAF-8449-BB148C2705A7}" dt="2019-04-22T07:13:33.565" v="297" actId="20577"/>
          <ac:spMkLst>
            <pc:docMk/>
            <pc:sldMk cId="2692638786" sldId="10014"/>
            <ac:spMk id="3" creationId="{9FEFD73B-66F1-4D62-BC09-3F011C3B432F}"/>
          </ac:spMkLst>
        </pc:spChg>
        <pc:spChg chg="add del mod">
          <ac:chgData name="Chi Song" userId="1292ef58-85c6-4334-b179-15db7194ddf7" providerId="ADAL" clId="{9969BB17-96F5-4FAF-8449-BB148C2705A7}" dt="2019-04-22T07:11:26.458" v="196"/>
          <ac:spMkLst>
            <pc:docMk/>
            <pc:sldMk cId="2692638786" sldId="10014"/>
            <ac:spMk id="4" creationId="{B839CC47-10EB-4E8D-AE87-E549A5DAEB38}"/>
          </ac:spMkLst>
        </pc:spChg>
        <pc:spChg chg="add del mod">
          <ac:chgData name="Chi Song" userId="1292ef58-85c6-4334-b179-15db7194ddf7" providerId="ADAL" clId="{9969BB17-96F5-4FAF-8449-BB148C2705A7}" dt="2019-04-22T07:11:26.458" v="196"/>
          <ac:spMkLst>
            <pc:docMk/>
            <pc:sldMk cId="2692638786" sldId="10014"/>
            <ac:spMk id="5" creationId="{00D65635-334F-49E7-AF6A-F73A4012E4F5}"/>
          </ac:spMkLst>
        </pc:spChg>
        <pc:spChg chg="add del mod">
          <ac:chgData name="Chi Song" userId="1292ef58-85c6-4334-b179-15db7194ddf7" providerId="ADAL" clId="{9969BB17-96F5-4FAF-8449-BB148C2705A7}" dt="2019-04-22T07:11:26.458" v="196"/>
          <ac:spMkLst>
            <pc:docMk/>
            <pc:sldMk cId="2692638786" sldId="10014"/>
            <ac:spMk id="6" creationId="{A0A6A01C-DDD4-4C3A-BA05-99F82E9579CB}"/>
          </ac:spMkLst>
        </pc:spChg>
        <pc:spChg chg="add del mod">
          <ac:chgData name="Chi Song" userId="1292ef58-85c6-4334-b179-15db7194ddf7" providerId="ADAL" clId="{9969BB17-96F5-4FAF-8449-BB148C2705A7}" dt="2019-04-22T07:11:36.400" v="198"/>
          <ac:spMkLst>
            <pc:docMk/>
            <pc:sldMk cId="2692638786" sldId="10014"/>
            <ac:spMk id="7" creationId="{6B24A610-5F73-41E8-9ACC-ADE9114CE54A}"/>
          </ac:spMkLst>
        </pc:spChg>
        <pc:spChg chg="add del mod">
          <ac:chgData name="Chi Song" userId="1292ef58-85c6-4334-b179-15db7194ddf7" providerId="ADAL" clId="{9969BB17-96F5-4FAF-8449-BB148C2705A7}" dt="2019-04-22T07:11:36.400" v="198"/>
          <ac:spMkLst>
            <pc:docMk/>
            <pc:sldMk cId="2692638786" sldId="10014"/>
            <ac:spMk id="8" creationId="{03A9D515-632F-4FEF-9FFB-14054D7D4E42}"/>
          </ac:spMkLst>
        </pc:spChg>
        <pc:picChg chg="add del mod">
          <ac:chgData name="Chi Song" userId="1292ef58-85c6-4334-b179-15db7194ddf7" providerId="ADAL" clId="{9969BB17-96F5-4FAF-8449-BB148C2705A7}" dt="2019-04-22T07:12:46.707" v="263" actId="478"/>
          <ac:picMkLst>
            <pc:docMk/>
            <pc:sldMk cId="2692638786" sldId="10014"/>
            <ac:picMk id="9" creationId="{60F8DFF2-6BCB-4A1D-96E6-9E6DD2F160D2}"/>
          </ac:picMkLst>
        </pc:picChg>
      </pc:sldChg>
      <pc:sldChg chg="addSp modSp add modNotesTx">
        <pc:chgData name="Chi Song" userId="1292ef58-85c6-4334-b179-15db7194ddf7" providerId="ADAL" clId="{9969BB17-96F5-4FAF-8449-BB148C2705A7}" dt="2019-05-08T07:38:02.644" v="2277"/>
        <pc:sldMkLst>
          <pc:docMk/>
          <pc:sldMk cId="2166773403" sldId="10015"/>
        </pc:sldMkLst>
        <pc:spChg chg="mod">
          <ac:chgData name="Chi Song" userId="1292ef58-85c6-4334-b179-15db7194ddf7" providerId="ADAL" clId="{9969BB17-96F5-4FAF-8449-BB148C2705A7}" dt="2019-05-08T07:35:51.338" v="2233" actId="6549"/>
          <ac:spMkLst>
            <pc:docMk/>
            <pc:sldMk cId="2166773403" sldId="10015"/>
            <ac:spMk id="2" creationId="{A2E1FBE9-3885-4358-9EB7-2FE02F50B742}"/>
          </ac:spMkLst>
        </pc:spChg>
        <pc:spChg chg="mod">
          <ac:chgData name="Chi Song" userId="1292ef58-85c6-4334-b179-15db7194ddf7" providerId="ADAL" clId="{9969BB17-96F5-4FAF-8449-BB148C2705A7}" dt="2019-05-08T07:38:02.644" v="2277"/>
          <ac:spMkLst>
            <pc:docMk/>
            <pc:sldMk cId="2166773403" sldId="10015"/>
            <ac:spMk id="3" creationId="{E99F42B6-B970-4C8F-BDB6-FAA11165FB55}"/>
          </ac:spMkLst>
        </pc:spChg>
        <pc:picChg chg="add mod">
          <ac:chgData name="Chi Song" userId="1292ef58-85c6-4334-b179-15db7194ddf7" providerId="ADAL" clId="{9969BB17-96F5-4FAF-8449-BB148C2705A7}" dt="2019-05-08T07:35:44.505" v="2224" actId="1076"/>
          <ac:picMkLst>
            <pc:docMk/>
            <pc:sldMk cId="2166773403" sldId="10015"/>
            <ac:picMk id="4" creationId="{CFB3806D-0E9C-4373-BA76-474CD29D582F}"/>
          </ac:picMkLst>
        </pc:picChg>
      </pc:sldChg>
      <pc:sldChg chg="modSp add">
        <pc:chgData name="Chi Song" userId="1292ef58-85c6-4334-b179-15db7194ddf7" providerId="ADAL" clId="{9969BB17-96F5-4FAF-8449-BB148C2705A7}" dt="2019-05-08T07:38:46.289" v="2326"/>
        <pc:sldMkLst>
          <pc:docMk/>
          <pc:sldMk cId="2941821841" sldId="10016"/>
        </pc:sldMkLst>
        <pc:spChg chg="mod">
          <ac:chgData name="Chi Song" userId="1292ef58-85c6-4334-b179-15db7194ddf7" providerId="ADAL" clId="{9969BB17-96F5-4FAF-8449-BB148C2705A7}" dt="2019-04-22T07:19:40.938" v="854"/>
          <ac:spMkLst>
            <pc:docMk/>
            <pc:sldMk cId="2941821841" sldId="10016"/>
            <ac:spMk id="2" creationId="{7A92B52D-7EEE-47ED-B966-AADD988F3881}"/>
          </ac:spMkLst>
        </pc:spChg>
        <pc:spChg chg="mod">
          <ac:chgData name="Chi Song" userId="1292ef58-85c6-4334-b179-15db7194ddf7" providerId="ADAL" clId="{9969BB17-96F5-4FAF-8449-BB148C2705A7}" dt="2019-05-08T07:38:46.289" v="2326"/>
          <ac:spMkLst>
            <pc:docMk/>
            <pc:sldMk cId="2941821841" sldId="10016"/>
            <ac:spMk id="3" creationId="{AF9AE796-70D2-4D6A-BAD6-44E09704AE64}"/>
          </ac:spMkLst>
        </pc:spChg>
      </pc:sldChg>
      <pc:sldChg chg="modSp add">
        <pc:chgData name="Chi Song" userId="1292ef58-85c6-4334-b179-15db7194ddf7" providerId="ADAL" clId="{9969BB17-96F5-4FAF-8449-BB148C2705A7}" dt="2019-04-22T07:21:54.284" v="1215" actId="12"/>
        <pc:sldMkLst>
          <pc:docMk/>
          <pc:sldMk cId="2132892500" sldId="10017"/>
        </pc:sldMkLst>
        <pc:spChg chg="mod">
          <ac:chgData name="Chi Song" userId="1292ef58-85c6-4334-b179-15db7194ddf7" providerId="ADAL" clId="{9969BB17-96F5-4FAF-8449-BB148C2705A7}" dt="2019-04-22T07:21:47.766" v="1213"/>
          <ac:spMkLst>
            <pc:docMk/>
            <pc:sldMk cId="2132892500" sldId="10017"/>
            <ac:spMk id="2" creationId="{6C93A33A-7F02-45E1-8AD3-408B7563C496}"/>
          </ac:spMkLst>
        </pc:spChg>
        <pc:spChg chg="mod">
          <ac:chgData name="Chi Song" userId="1292ef58-85c6-4334-b179-15db7194ddf7" providerId="ADAL" clId="{9969BB17-96F5-4FAF-8449-BB148C2705A7}" dt="2019-04-22T07:21:54.284" v="1215" actId="12"/>
          <ac:spMkLst>
            <pc:docMk/>
            <pc:sldMk cId="2132892500" sldId="10017"/>
            <ac:spMk id="3" creationId="{981FAA77-6303-4017-B176-6B3B97222689}"/>
          </ac:spMkLst>
        </pc:spChg>
      </pc:sldChg>
      <pc:sldChg chg="addSp modSp add modAnim">
        <pc:chgData name="Chi Song" userId="1292ef58-85c6-4334-b179-15db7194ddf7" providerId="ADAL" clId="{9969BB17-96F5-4FAF-8449-BB148C2705A7}" dt="2019-04-22T07:22:44.894" v="1245" actId="1076"/>
        <pc:sldMkLst>
          <pc:docMk/>
          <pc:sldMk cId="936355531" sldId="10018"/>
        </pc:sldMkLst>
        <pc:spChg chg="mod">
          <ac:chgData name="Chi Song" userId="1292ef58-85c6-4334-b179-15db7194ddf7" providerId="ADAL" clId="{9969BB17-96F5-4FAF-8449-BB148C2705A7}" dt="2019-04-22T07:22:32.846" v="1243" actId="2711"/>
          <ac:spMkLst>
            <pc:docMk/>
            <pc:sldMk cId="936355531" sldId="10018"/>
            <ac:spMk id="2" creationId="{870AAD4B-17F2-4180-A184-1E04163D11F4}"/>
          </ac:spMkLst>
        </pc:spChg>
        <pc:grpChg chg="add mod">
          <ac:chgData name="Chi Song" userId="1292ef58-85c6-4334-b179-15db7194ddf7" providerId="ADAL" clId="{9969BB17-96F5-4FAF-8449-BB148C2705A7}" dt="2019-04-22T07:22:44.894" v="1245" actId="1076"/>
          <ac:grpSpMkLst>
            <pc:docMk/>
            <pc:sldMk cId="936355531" sldId="10018"/>
            <ac:grpSpMk id="4" creationId="{714B31FD-23A8-4F5E-ABB4-378D5C6859CF}"/>
          </ac:grpSpMkLst>
        </pc:grpChg>
        <pc:grpChg chg="add mod">
          <ac:chgData name="Chi Song" userId="1292ef58-85c6-4334-b179-15db7194ddf7" providerId="ADAL" clId="{9969BB17-96F5-4FAF-8449-BB148C2705A7}" dt="2019-04-22T07:22:44.894" v="1245" actId="1076"/>
          <ac:grpSpMkLst>
            <pc:docMk/>
            <pc:sldMk cId="936355531" sldId="10018"/>
            <ac:grpSpMk id="9" creationId="{2DC81923-9293-4034-9B01-43C665AF5A35}"/>
          </ac:grpSpMkLst>
        </pc:grpChg>
        <pc:grpChg chg="add mod">
          <ac:chgData name="Chi Song" userId="1292ef58-85c6-4334-b179-15db7194ddf7" providerId="ADAL" clId="{9969BB17-96F5-4FAF-8449-BB148C2705A7}" dt="2019-04-22T07:22:44.894" v="1245" actId="1076"/>
          <ac:grpSpMkLst>
            <pc:docMk/>
            <pc:sldMk cId="936355531" sldId="10018"/>
            <ac:grpSpMk id="14" creationId="{7DECBAEB-83A3-4C4C-A879-341E55DFE8BF}"/>
          </ac:grpSpMkLst>
        </pc:grpChg>
        <pc:grpChg chg="add mod">
          <ac:chgData name="Chi Song" userId="1292ef58-85c6-4334-b179-15db7194ddf7" providerId="ADAL" clId="{9969BB17-96F5-4FAF-8449-BB148C2705A7}" dt="2019-04-22T07:22:44.894" v="1245" actId="1076"/>
          <ac:grpSpMkLst>
            <pc:docMk/>
            <pc:sldMk cId="936355531" sldId="10018"/>
            <ac:grpSpMk id="19" creationId="{A7C78A68-AEFC-4612-9D7B-0966C2F9463A}"/>
          </ac:grpSpMkLst>
        </pc:grpChg>
      </pc:sldChg>
      <pc:sldChg chg="addSp delSp modSp add">
        <pc:chgData name="Chi Song" userId="1292ef58-85c6-4334-b179-15db7194ddf7" providerId="ADAL" clId="{9969BB17-96F5-4FAF-8449-BB148C2705A7}" dt="2019-05-08T07:43:21.378" v="2389"/>
        <pc:sldMkLst>
          <pc:docMk/>
          <pc:sldMk cId="1059569480" sldId="10019"/>
        </pc:sldMkLst>
        <pc:spChg chg="mod">
          <ac:chgData name="Chi Song" userId="1292ef58-85c6-4334-b179-15db7194ddf7" providerId="ADAL" clId="{9969BB17-96F5-4FAF-8449-BB148C2705A7}" dt="2019-04-22T07:23:10.408" v="1247"/>
          <ac:spMkLst>
            <pc:docMk/>
            <pc:sldMk cId="1059569480" sldId="10019"/>
            <ac:spMk id="2" creationId="{5FF529C0-DA71-45F1-981E-F8BBED35FFF6}"/>
          </ac:spMkLst>
        </pc:spChg>
        <pc:spChg chg="del">
          <ac:chgData name="Chi Song" userId="1292ef58-85c6-4334-b179-15db7194ddf7" providerId="ADAL" clId="{9969BB17-96F5-4FAF-8449-BB148C2705A7}" dt="2019-04-22T07:23:20.853" v="1249" actId="478"/>
          <ac:spMkLst>
            <pc:docMk/>
            <pc:sldMk cId="1059569480" sldId="10019"/>
            <ac:spMk id="3" creationId="{24CC2EAC-AD84-4AF4-8179-C6B47048CD6C}"/>
          </ac:spMkLst>
        </pc:spChg>
        <pc:graphicFrameChg chg="add mod">
          <ac:chgData name="Chi Song" userId="1292ef58-85c6-4334-b179-15db7194ddf7" providerId="ADAL" clId="{9969BB17-96F5-4FAF-8449-BB148C2705A7}" dt="2019-05-08T07:43:21.378" v="2389"/>
          <ac:graphicFrameMkLst>
            <pc:docMk/>
            <pc:sldMk cId="1059569480" sldId="10019"/>
            <ac:graphicFrameMk id="4" creationId="{F4B5CC3C-0622-4456-8C45-1C61C3474DD9}"/>
          </ac:graphicFrameMkLst>
        </pc:graphicFrameChg>
      </pc:sldChg>
      <pc:sldChg chg="addSp delSp modSp add mod setBg modNotesTx">
        <pc:chgData name="Chi Song" userId="1292ef58-85c6-4334-b179-15db7194ddf7" providerId="ADAL" clId="{9969BB17-96F5-4FAF-8449-BB148C2705A7}" dt="2019-05-08T07:43:40.191" v="2404" actId="20577"/>
        <pc:sldMkLst>
          <pc:docMk/>
          <pc:sldMk cId="1717468586" sldId="10020"/>
        </pc:sldMkLst>
        <pc:spChg chg="add del mod">
          <ac:chgData name="Chi Song" userId="1292ef58-85c6-4334-b179-15db7194ddf7" providerId="ADAL" clId="{9969BB17-96F5-4FAF-8449-BB148C2705A7}" dt="2019-05-08T07:31:41.414" v="2019" actId="14100"/>
          <ac:spMkLst>
            <pc:docMk/>
            <pc:sldMk cId="1717468586" sldId="10020"/>
            <ac:spMk id="2" creationId="{46367BD2-F115-4D45-893C-30F9BCC8DFAA}"/>
          </ac:spMkLst>
        </pc:spChg>
        <pc:spChg chg="add del mod">
          <ac:chgData name="Chi Song" userId="1292ef58-85c6-4334-b179-15db7194ddf7" providerId="ADAL" clId="{9969BB17-96F5-4FAF-8449-BB148C2705A7}" dt="2019-05-08T07:31:31.615" v="2017" actId="478"/>
          <ac:spMkLst>
            <pc:docMk/>
            <pc:sldMk cId="1717468586" sldId="10020"/>
            <ac:spMk id="3" creationId="{5F750D97-2D86-4E5D-9ACD-E582D90EF2F9}"/>
          </ac:spMkLst>
        </pc:spChg>
        <pc:spChg chg="add del mod">
          <ac:chgData name="Chi Song" userId="1292ef58-85c6-4334-b179-15db7194ddf7" providerId="ADAL" clId="{9969BB17-96F5-4FAF-8449-BB148C2705A7}" dt="2019-04-22T09:05:26.696" v="1256"/>
          <ac:spMkLst>
            <pc:docMk/>
            <pc:sldMk cId="1717468586" sldId="10020"/>
            <ac:spMk id="4" creationId="{250384AE-C7A9-44DC-BBEF-F071002F97A1}"/>
          </ac:spMkLst>
        </pc:spChg>
        <pc:spChg chg="add del mod">
          <ac:chgData name="Chi Song" userId="1292ef58-85c6-4334-b179-15db7194ddf7" providerId="ADAL" clId="{9969BB17-96F5-4FAF-8449-BB148C2705A7}" dt="2019-04-22T09:05:26.696" v="1256"/>
          <ac:spMkLst>
            <pc:docMk/>
            <pc:sldMk cId="1717468586" sldId="10020"/>
            <ac:spMk id="5" creationId="{6CA0A876-01C0-454E-9938-C7366ED0DA15}"/>
          </ac:spMkLst>
        </pc:spChg>
        <pc:spChg chg="add del">
          <ac:chgData name="Chi Song" userId="1292ef58-85c6-4334-b179-15db7194ddf7" providerId="ADAL" clId="{9969BB17-96F5-4FAF-8449-BB148C2705A7}" dt="2019-04-22T09:06:07.986" v="1271" actId="26606"/>
          <ac:spMkLst>
            <pc:docMk/>
            <pc:sldMk cId="1717468586" sldId="10020"/>
            <ac:spMk id="8" creationId="{23962611-DFD5-4092-AAFD-559E3DFCE2C9}"/>
          </ac:spMkLst>
        </pc:spChg>
        <pc:picChg chg="add del">
          <ac:chgData name="Chi Song" userId="1292ef58-85c6-4334-b179-15db7194ddf7" providerId="ADAL" clId="{9969BB17-96F5-4FAF-8449-BB148C2705A7}" dt="2019-04-22T09:06:07.986" v="1271" actId="26606"/>
          <ac:picMkLst>
            <pc:docMk/>
            <pc:sldMk cId="1717468586" sldId="10020"/>
            <ac:picMk id="10" creationId="{2270F1FA-0425-408F-9861-80BF5AFB276D}"/>
          </ac:picMkLst>
        </pc:picChg>
      </pc:sldChg>
      <pc:sldChg chg="addSp delSp modSp add">
        <pc:chgData name="Chi Song" userId="1292ef58-85c6-4334-b179-15db7194ddf7" providerId="ADAL" clId="{9969BB17-96F5-4FAF-8449-BB148C2705A7}" dt="2019-05-08T07:44:18.386" v="2428"/>
        <pc:sldMkLst>
          <pc:docMk/>
          <pc:sldMk cId="2198470428" sldId="10021"/>
        </pc:sldMkLst>
        <pc:spChg chg="mod">
          <ac:chgData name="Chi Song" userId="1292ef58-85c6-4334-b179-15db7194ddf7" providerId="ADAL" clId="{9969BB17-96F5-4FAF-8449-BB148C2705A7}" dt="2019-04-22T09:07:00.800" v="1290" actId="6549"/>
          <ac:spMkLst>
            <pc:docMk/>
            <pc:sldMk cId="2198470428" sldId="10021"/>
            <ac:spMk id="2" creationId="{89B27361-A070-4110-B903-69D32254F037}"/>
          </ac:spMkLst>
        </pc:spChg>
        <pc:spChg chg="del">
          <ac:chgData name="Chi Song" userId="1292ef58-85c6-4334-b179-15db7194ddf7" providerId="ADAL" clId="{9969BB17-96F5-4FAF-8449-BB148C2705A7}" dt="2019-04-22T09:06:51.608" v="1289" actId="478"/>
          <ac:spMkLst>
            <pc:docMk/>
            <pc:sldMk cId="2198470428" sldId="10021"/>
            <ac:spMk id="3" creationId="{9C2EAE69-2384-46D3-99A9-27775E8F93EF}"/>
          </ac:spMkLst>
        </pc:spChg>
        <pc:spChg chg="add mod">
          <ac:chgData name="Chi Song" userId="1292ef58-85c6-4334-b179-15db7194ddf7" providerId="ADAL" clId="{9969BB17-96F5-4FAF-8449-BB148C2705A7}" dt="2019-04-22T09:06:37.357" v="1275" actId="1076"/>
          <ac:spMkLst>
            <pc:docMk/>
            <pc:sldMk cId="2198470428" sldId="10021"/>
            <ac:spMk id="4" creationId="{07B1FE0B-8A13-4F02-95FF-782E70EF84AD}"/>
          </ac:spMkLst>
        </pc:spChg>
        <pc:spChg chg="add mod">
          <ac:chgData name="Chi Song" userId="1292ef58-85c6-4334-b179-15db7194ddf7" providerId="ADAL" clId="{9969BB17-96F5-4FAF-8449-BB148C2705A7}" dt="2019-04-22T09:06:37.357" v="1275" actId="1076"/>
          <ac:spMkLst>
            <pc:docMk/>
            <pc:sldMk cId="2198470428" sldId="10021"/>
            <ac:spMk id="5" creationId="{63D2E90F-3C13-4451-BCB5-DB23306003F9}"/>
          </ac:spMkLst>
        </pc:spChg>
        <pc:spChg chg="add mod">
          <ac:chgData name="Chi Song" userId="1292ef58-85c6-4334-b179-15db7194ddf7" providerId="ADAL" clId="{9969BB17-96F5-4FAF-8449-BB148C2705A7}" dt="2019-04-22T09:06:37.357" v="1275" actId="1076"/>
          <ac:spMkLst>
            <pc:docMk/>
            <pc:sldMk cId="2198470428" sldId="10021"/>
            <ac:spMk id="6" creationId="{C147A6B9-A81F-4B75-9D0D-27667E12D79A}"/>
          </ac:spMkLst>
        </pc:spChg>
        <pc:spChg chg="mod">
          <ac:chgData name="Chi Song" userId="1292ef58-85c6-4334-b179-15db7194ddf7" providerId="ADAL" clId="{9969BB17-96F5-4FAF-8449-BB148C2705A7}" dt="2019-05-08T07:44:13.951" v="2416"/>
          <ac:spMkLst>
            <pc:docMk/>
            <pc:sldMk cId="2198470428" sldId="10021"/>
            <ac:spMk id="8" creationId="{94E38EAB-E403-408F-A878-D80B155BD08D}"/>
          </ac:spMkLst>
        </pc:spChg>
        <pc:spChg chg="mod">
          <ac:chgData name="Chi Song" userId="1292ef58-85c6-4334-b179-15db7194ddf7" providerId="ADAL" clId="{9969BB17-96F5-4FAF-8449-BB148C2705A7}" dt="2019-05-08T07:44:18.386" v="2428"/>
          <ac:spMkLst>
            <pc:docMk/>
            <pc:sldMk cId="2198470428" sldId="10021"/>
            <ac:spMk id="110" creationId="{E26CFED4-ACB8-4529-B83F-707528832237}"/>
          </ac:spMkLst>
        </pc:spChg>
        <pc:spChg chg="mod">
          <ac:chgData name="Chi Song" userId="1292ef58-85c6-4334-b179-15db7194ddf7" providerId="ADAL" clId="{9969BB17-96F5-4FAF-8449-BB148C2705A7}" dt="2019-05-08T07:44:16.258" v="2422"/>
          <ac:spMkLst>
            <pc:docMk/>
            <pc:sldMk cId="2198470428" sldId="10021"/>
            <ac:spMk id="212" creationId="{9B792F87-4142-4FD6-B959-D8C87103089D}"/>
          </ac:spMkLst>
        </pc:spChg>
        <pc:spChg chg="mod">
          <ac:chgData name="Chi Song" userId="1292ef58-85c6-4334-b179-15db7194ddf7" providerId="ADAL" clId="{9969BB17-96F5-4FAF-8449-BB148C2705A7}" dt="2019-05-08T07:44:10.113" v="2410"/>
          <ac:spMkLst>
            <pc:docMk/>
            <pc:sldMk cId="2198470428" sldId="10021"/>
            <ac:spMk id="314" creationId="{1F9DF2E4-2616-4042-A7E6-6994051CEA7E}"/>
          </ac:spMkLst>
        </pc:spChg>
        <pc:spChg chg="add mod">
          <ac:chgData name="Chi Song" userId="1292ef58-85c6-4334-b179-15db7194ddf7" providerId="ADAL" clId="{9969BB17-96F5-4FAF-8449-BB148C2705A7}" dt="2019-04-22T09:06:44.556" v="1288"/>
          <ac:spMkLst>
            <pc:docMk/>
            <pc:sldMk cId="2198470428" sldId="10021"/>
            <ac:spMk id="340" creationId="{F89858A7-EC59-4432-94B7-2DE0FC57608C}"/>
          </ac:spMkLst>
        </pc:spChg>
        <pc:grpChg chg="add mod">
          <ac:chgData name="Chi Song" userId="1292ef58-85c6-4334-b179-15db7194ddf7" providerId="ADAL" clId="{9969BB17-96F5-4FAF-8449-BB148C2705A7}" dt="2019-04-22T09:06:37.357" v="1275" actId="1076"/>
          <ac:grpSpMkLst>
            <pc:docMk/>
            <pc:sldMk cId="2198470428" sldId="10021"/>
            <ac:grpSpMk id="7" creationId="{800A5992-9F25-49B7-953A-D922A7C44957}"/>
          </ac:grpSpMkLst>
        </pc:grpChg>
        <pc:grpChg chg="add mod">
          <ac:chgData name="Chi Song" userId="1292ef58-85c6-4334-b179-15db7194ddf7" providerId="ADAL" clId="{9969BB17-96F5-4FAF-8449-BB148C2705A7}" dt="2019-04-22T09:06:37.357" v="1275" actId="1076"/>
          <ac:grpSpMkLst>
            <pc:docMk/>
            <pc:sldMk cId="2198470428" sldId="10021"/>
            <ac:grpSpMk id="109" creationId="{AB14E447-FE91-45AE-B454-D0700628690F}"/>
          </ac:grpSpMkLst>
        </pc:grpChg>
        <pc:grpChg chg="add mod">
          <ac:chgData name="Chi Song" userId="1292ef58-85c6-4334-b179-15db7194ddf7" providerId="ADAL" clId="{9969BB17-96F5-4FAF-8449-BB148C2705A7}" dt="2019-04-22T09:06:37.357" v="1275" actId="1076"/>
          <ac:grpSpMkLst>
            <pc:docMk/>
            <pc:sldMk cId="2198470428" sldId="10021"/>
            <ac:grpSpMk id="211" creationId="{2C0B67FE-347F-474C-B774-584F5B90C509}"/>
          </ac:grpSpMkLst>
        </pc:grpChg>
        <pc:grpChg chg="add mod">
          <ac:chgData name="Chi Song" userId="1292ef58-85c6-4334-b179-15db7194ddf7" providerId="ADAL" clId="{9969BB17-96F5-4FAF-8449-BB148C2705A7}" dt="2019-04-22T09:06:37.357" v="1275" actId="1076"/>
          <ac:grpSpMkLst>
            <pc:docMk/>
            <pc:sldMk cId="2198470428" sldId="10021"/>
            <ac:grpSpMk id="313" creationId="{82072FC7-774B-447E-80B8-4F1BDBD57FB4}"/>
          </ac:grpSpMkLst>
        </pc:grpChg>
      </pc:sldChg>
      <pc:sldChg chg="addSp delSp modSp add mod setBg">
        <pc:chgData name="Chi Song" userId="1292ef58-85c6-4334-b179-15db7194ddf7" providerId="ADAL" clId="{9969BB17-96F5-4FAF-8449-BB148C2705A7}" dt="2019-04-22T09:10:03.768" v="1300"/>
        <pc:sldMkLst>
          <pc:docMk/>
          <pc:sldMk cId="4172867315" sldId="10022"/>
        </pc:sldMkLst>
        <pc:spChg chg="del">
          <ac:chgData name="Chi Song" userId="1292ef58-85c6-4334-b179-15db7194ddf7" providerId="ADAL" clId="{9969BB17-96F5-4FAF-8449-BB148C2705A7}" dt="2019-04-22T09:07:48.317" v="1292" actId="478"/>
          <ac:spMkLst>
            <pc:docMk/>
            <pc:sldMk cId="4172867315" sldId="10022"/>
            <ac:spMk id="2" creationId="{562E07AE-C66A-476D-8780-7D9DE58132C7}"/>
          </ac:spMkLst>
        </pc:spChg>
        <pc:spChg chg="del">
          <ac:chgData name="Chi Song" userId="1292ef58-85c6-4334-b179-15db7194ddf7" providerId="ADAL" clId="{9969BB17-96F5-4FAF-8449-BB148C2705A7}" dt="2019-04-22T09:07:49.054" v="1293" actId="478"/>
          <ac:spMkLst>
            <pc:docMk/>
            <pc:sldMk cId="4172867315" sldId="10022"/>
            <ac:spMk id="3" creationId="{59FDEDF0-5B31-405E-97D1-723E9ED2D0DE}"/>
          </ac:spMkLst>
        </pc:spChg>
        <pc:spChg chg="add del">
          <ac:chgData name="Chi Song" userId="1292ef58-85c6-4334-b179-15db7194ddf7" providerId="ADAL" clId="{9969BB17-96F5-4FAF-8449-BB148C2705A7}" dt="2019-04-22T09:09:54.186" v="1298" actId="26606"/>
          <ac:spMkLst>
            <pc:docMk/>
            <pc:sldMk cId="4172867315" sldId="10022"/>
            <ac:spMk id="5" creationId="{6D457A97-1B8C-4492-BFB2-46DC53C82397}"/>
          </ac:spMkLst>
        </pc:spChg>
        <pc:spChg chg="add mod">
          <ac:chgData name="Chi Song" userId="1292ef58-85c6-4334-b179-15db7194ddf7" providerId="ADAL" clId="{9969BB17-96F5-4FAF-8449-BB148C2705A7}" dt="2019-04-22T09:09:54.186" v="1298" actId="26606"/>
          <ac:spMkLst>
            <pc:docMk/>
            <pc:sldMk cId="4172867315" sldId="10022"/>
            <ac:spMk id="6" creationId="{C9367595-185E-4631-AF7D-66D0CCAD2F0B}"/>
          </ac:spMkLst>
        </pc:spChg>
        <pc:spChg chg="add del">
          <ac:chgData name="Chi Song" userId="1292ef58-85c6-4334-b179-15db7194ddf7" providerId="ADAL" clId="{9969BB17-96F5-4FAF-8449-BB148C2705A7}" dt="2019-04-22T09:10:03.768" v="1300"/>
          <ac:spMkLst>
            <pc:docMk/>
            <pc:sldMk cId="4172867315" sldId="10022"/>
            <ac:spMk id="12" creationId="{008B08D0-5DCB-49CB-9029-34CF17D1AA53}"/>
          </ac:spMkLst>
        </pc:spChg>
        <pc:spChg chg="add del">
          <ac:chgData name="Chi Song" userId="1292ef58-85c6-4334-b179-15db7194ddf7" providerId="ADAL" clId="{9969BB17-96F5-4FAF-8449-BB148C2705A7}" dt="2019-04-22T09:09:54.186" v="1298" actId="26606"/>
          <ac:spMkLst>
            <pc:docMk/>
            <pc:sldMk cId="4172867315" sldId="10022"/>
            <ac:spMk id="18" creationId="{247AB924-1B87-43FC-B7C7-B112D5C51A0E}"/>
          </ac:spMkLst>
        </pc:spChg>
        <pc:picChg chg="add">
          <ac:chgData name="Chi Song" userId="1292ef58-85c6-4334-b179-15db7194ddf7" providerId="ADAL" clId="{9969BB17-96F5-4FAF-8449-BB148C2705A7}" dt="2019-04-22T09:07:51.959" v="1294"/>
          <ac:picMkLst>
            <pc:docMk/>
            <pc:sldMk cId="4172867315" sldId="10022"/>
            <ac:picMk id="7" creationId="{BF2BC909-5C2E-44D4-B52E-F7AF88896038}"/>
          </ac:picMkLst>
        </pc:picChg>
        <pc:picChg chg="add">
          <ac:chgData name="Chi Song" userId="1292ef58-85c6-4334-b179-15db7194ddf7" providerId="ADAL" clId="{9969BB17-96F5-4FAF-8449-BB148C2705A7}" dt="2019-04-22T09:07:51.959" v="1294"/>
          <ac:picMkLst>
            <pc:docMk/>
            <pc:sldMk cId="4172867315" sldId="10022"/>
            <ac:picMk id="8" creationId="{C297DEF7-BEF9-4802-B5E4-12A6667DF146}"/>
          </ac:picMkLst>
        </pc:picChg>
        <pc:picChg chg="add">
          <ac:chgData name="Chi Song" userId="1292ef58-85c6-4334-b179-15db7194ddf7" providerId="ADAL" clId="{9969BB17-96F5-4FAF-8449-BB148C2705A7}" dt="2019-04-22T09:07:51.959" v="1294"/>
          <ac:picMkLst>
            <pc:docMk/>
            <pc:sldMk cId="4172867315" sldId="10022"/>
            <ac:picMk id="10" creationId="{36C58FE9-F834-4C1F-AF70-EA2C0A749933}"/>
          </ac:picMkLst>
        </pc:pic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4" creationId="{A88DF53A-BC80-4ABD-94FF-66964B5E7276}"/>
          </ac:cxnSpMkLst>
        </pc:cxn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9" creationId="{895BC796-6980-4BEA-97BE-14FC4CE21889}"/>
          </ac:cxnSpMkLst>
        </pc:cxn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11" creationId="{D3E95E3E-5C2D-4270-9AEF-0EAAF99080BE}"/>
          </ac:cxnSpMkLst>
        </pc:cxn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16" creationId="{99AE2756-0FC4-4155-83E7-58AAAB63E757}"/>
          </ac:cxnSpMkLst>
        </pc:cxn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20" creationId="{818DC98F-4057-4645-B948-F604F39A9CFE}"/>
          </ac:cxnSpMkLst>
        </pc:cxn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22" creationId="{DAD2B705-4A9B-408D-AA80-4F41045E09DE}"/>
          </ac:cxnSpMkLst>
        </pc:cxnChg>
      </pc:sldChg>
      <pc:sldChg chg="addSp delSp modSp add">
        <pc:chgData name="Chi Song" userId="1292ef58-85c6-4334-b179-15db7194ddf7" providerId="ADAL" clId="{9969BB17-96F5-4FAF-8449-BB148C2705A7}" dt="2019-05-08T07:42:34.667" v="2354" actId="478"/>
        <pc:sldMkLst>
          <pc:docMk/>
          <pc:sldMk cId="565958978" sldId="10023"/>
        </pc:sldMkLst>
        <pc:spChg chg="del mod">
          <ac:chgData name="Chi Song" userId="1292ef58-85c6-4334-b179-15db7194ddf7" providerId="ADAL" clId="{9969BB17-96F5-4FAF-8449-BB148C2705A7}" dt="2019-05-08T07:42:33.708" v="2353" actId="478"/>
          <ac:spMkLst>
            <pc:docMk/>
            <pc:sldMk cId="565958978" sldId="10023"/>
            <ac:spMk id="2" creationId="{46367BD2-F115-4D45-893C-30F9BCC8DFAA}"/>
          </ac:spMkLst>
        </pc:spChg>
        <pc:spChg chg="del">
          <ac:chgData name="Chi Song" userId="1292ef58-85c6-4334-b179-15db7194ddf7" providerId="ADAL" clId="{9969BB17-96F5-4FAF-8449-BB148C2705A7}" dt="2019-05-08T07:42:34.667" v="2354" actId="478"/>
          <ac:spMkLst>
            <pc:docMk/>
            <pc:sldMk cId="565958978" sldId="10023"/>
            <ac:spMk id="3" creationId="{5F750D97-2D86-4E5D-9ACD-E582D90EF2F9}"/>
          </ac:spMkLst>
        </pc:spChg>
        <pc:spChg chg="add mod">
          <ac:chgData name="Chi Song" userId="1292ef58-85c6-4334-b179-15db7194ddf7" providerId="ADAL" clId="{9969BB17-96F5-4FAF-8449-BB148C2705A7}" dt="2019-05-08T07:31:48.061" v="2022"/>
          <ac:spMkLst>
            <pc:docMk/>
            <pc:sldMk cId="565958978" sldId="10023"/>
            <ac:spMk id="4" creationId="{67A0A067-45AC-4F9F-8FE1-3388E3642E4C}"/>
          </ac:spMkLst>
        </pc:spChg>
      </pc:sldChg>
      <pc:sldChg chg="addSp delSp modSp add">
        <pc:chgData name="Chi Song" userId="1292ef58-85c6-4334-b179-15db7194ddf7" providerId="ADAL" clId="{9969BB17-96F5-4FAF-8449-BB148C2705A7}" dt="2019-04-22T09:10:43.373" v="1360" actId="478"/>
        <pc:sldMkLst>
          <pc:docMk/>
          <pc:sldMk cId="2030654923" sldId="10024"/>
        </pc:sldMkLst>
        <pc:spChg chg="mod">
          <ac:chgData name="Chi Song" userId="1292ef58-85c6-4334-b179-15db7194ddf7" providerId="ADAL" clId="{9969BB17-96F5-4FAF-8449-BB148C2705A7}" dt="2019-04-22T09:10:28.288" v="1357"/>
          <ac:spMkLst>
            <pc:docMk/>
            <pc:sldMk cId="2030654923" sldId="10024"/>
            <ac:spMk id="2" creationId="{5D2AC805-D88C-421C-A86D-A9439F6B1936}"/>
          </ac:spMkLst>
        </pc:spChg>
        <pc:spChg chg="del">
          <ac:chgData name="Chi Song" userId="1292ef58-85c6-4334-b179-15db7194ddf7" providerId="ADAL" clId="{9969BB17-96F5-4FAF-8449-BB148C2705A7}" dt="2019-04-22T09:10:43.373" v="1360" actId="478"/>
          <ac:spMkLst>
            <pc:docMk/>
            <pc:sldMk cId="2030654923" sldId="10024"/>
            <ac:spMk id="3" creationId="{7D9F7905-FF35-4B87-9827-C462ACCF0639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8" creationId="{41C4CD9C-835E-4A72-974A-6D6A83232956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9" creationId="{76DF748E-9496-452C-B966-D8CA9B322ED5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0" creationId="{1496CC9F-815D-4352-AF09-6ADAA82485C8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1" creationId="{33CAFE17-BCCF-490B-AB21-F7ED135E7002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2" creationId="{621EEF33-AC9F-44EF-82C9-B8739E7945B2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3" creationId="{EF513960-BFD0-41EB-88BA-7E9AF3C98307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5" creationId="{04BB426B-62E2-4B5E-8FD7-EB15F937A17C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6" creationId="{DEB2651B-0D41-42E1-AE05-67BAD8C28C07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8" creationId="{3EFD781A-BF96-4850-8712-989D0605F123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9" creationId="{B6C20DFA-CBBA-49E0-827C-A3D72C25F849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21" creationId="{A863596A-7E16-420C-AC9A-FB7FA1F0D0F6}"/>
          </ac:spMkLst>
        </pc:spChg>
        <pc:grpChg chg="add mod">
          <ac:chgData name="Chi Song" userId="1292ef58-85c6-4334-b179-15db7194ddf7" providerId="ADAL" clId="{9969BB17-96F5-4FAF-8449-BB148C2705A7}" dt="2019-04-22T09:10:39.965" v="1359" actId="1076"/>
          <ac:grpSpMkLst>
            <pc:docMk/>
            <pc:sldMk cId="2030654923" sldId="10024"/>
            <ac:grpSpMk id="4" creationId="{54EB9D1F-1D56-4A03-BED7-DC823F9476CC}"/>
          </ac:grpSpMkLst>
        </pc:grpChg>
        <pc:picChg chg="add mod">
          <ac:chgData name="Chi Song" userId="1292ef58-85c6-4334-b179-15db7194ddf7" providerId="ADAL" clId="{9969BB17-96F5-4FAF-8449-BB148C2705A7}" dt="2019-04-22T09:10:39.965" v="1359" actId="1076"/>
          <ac:picMkLst>
            <pc:docMk/>
            <pc:sldMk cId="2030654923" sldId="10024"/>
            <ac:picMk id="7" creationId="{18988498-0863-46DD-BB67-F5A0433FA261}"/>
          </ac:picMkLst>
        </pc:picChg>
        <pc:picChg chg="add mod">
          <ac:chgData name="Chi Song" userId="1292ef58-85c6-4334-b179-15db7194ddf7" providerId="ADAL" clId="{9969BB17-96F5-4FAF-8449-BB148C2705A7}" dt="2019-04-22T09:10:39.965" v="1359" actId="1076"/>
          <ac:picMkLst>
            <pc:docMk/>
            <pc:sldMk cId="2030654923" sldId="10024"/>
            <ac:picMk id="14" creationId="{9B9A6AA5-3312-4D7B-91F3-E8788286086D}"/>
          </ac:picMkLst>
        </pc:picChg>
        <pc:picChg chg="add mod">
          <ac:chgData name="Chi Song" userId="1292ef58-85c6-4334-b179-15db7194ddf7" providerId="ADAL" clId="{9969BB17-96F5-4FAF-8449-BB148C2705A7}" dt="2019-04-22T09:10:39.965" v="1359" actId="1076"/>
          <ac:picMkLst>
            <pc:docMk/>
            <pc:sldMk cId="2030654923" sldId="10024"/>
            <ac:picMk id="17" creationId="{167F41A2-0CB5-4437-9EF3-651717DFF716}"/>
          </ac:picMkLst>
        </pc:picChg>
        <pc:picChg chg="add mod">
          <ac:chgData name="Chi Song" userId="1292ef58-85c6-4334-b179-15db7194ddf7" providerId="ADAL" clId="{9969BB17-96F5-4FAF-8449-BB148C2705A7}" dt="2019-04-22T09:10:39.965" v="1359" actId="1076"/>
          <ac:picMkLst>
            <pc:docMk/>
            <pc:sldMk cId="2030654923" sldId="10024"/>
            <ac:picMk id="20" creationId="{4B342B75-FAA2-4D46-B696-6A73C9B5E7E1}"/>
          </ac:picMkLst>
        </pc:picChg>
      </pc:sldChg>
      <pc:sldChg chg="addSp delSp modSp add">
        <pc:chgData name="Chi Song" userId="1292ef58-85c6-4334-b179-15db7194ddf7" providerId="ADAL" clId="{9969BB17-96F5-4FAF-8449-BB148C2705A7}" dt="2019-04-22T09:11:40.499" v="1430"/>
        <pc:sldMkLst>
          <pc:docMk/>
          <pc:sldMk cId="665862326" sldId="10025"/>
        </pc:sldMkLst>
        <pc:spChg chg="mod">
          <ac:chgData name="Chi Song" userId="1292ef58-85c6-4334-b179-15db7194ddf7" providerId="ADAL" clId="{9969BB17-96F5-4FAF-8449-BB148C2705A7}" dt="2019-04-22T09:11:10.651" v="1388"/>
          <ac:spMkLst>
            <pc:docMk/>
            <pc:sldMk cId="665862326" sldId="10025"/>
            <ac:spMk id="2" creationId="{761AB451-DD35-4EA6-9526-903F18E7E07C}"/>
          </ac:spMkLst>
        </pc:spChg>
        <pc:spChg chg="del">
          <ac:chgData name="Chi Song" userId="1292ef58-85c6-4334-b179-15db7194ddf7" providerId="ADAL" clId="{9969BB17-96F5-4FAF-8449-BB148C2705A7}" dt="2019-04-22T09:11:19.774" v="1389" actId="478"/>
          <ac:spMkLst>
            <pc:docMk/>
            <pc:sldMk cId="665862326" sldId="10025"/>
            <ac:spMk id="3" creationId="{4407570D-FC6E-402C-9676-C0CBA5E0971D}"/>
          </ac:spMkLst>
        </pc:spChg>
        <pc:spChg chg="add mod">
          <ac:chgData name="Chi Song" userId="1292ef58-85c6-4334-b179-15db7194ddf7" providerId="ADAL" clId="{9969BB17-96F5-4FAF-8449-BB148C2705A7}" dt="2019-04-22T09:11:30.781" v="1403"/>
          <ac:spMkLst>
            <pc:docMk/>
            <pc:sldMk cId="665862326" sldId="10025"/>
            <ac:spMk id="4" creationId="{168C3C73-CAB6-49CF-8C7D-50B0DDBD8302}"/>
          </ac:spMkLst>
        </pc:spChg>
        <pc:spChg chg="add mod">
          <ac:chgData name="Chi Song" userId="1292ef58-85c6-4334-b179-15db7194ddf7" providerId="ADAL" clId="{9969BB17-96F5-4FAF-8449-BB148C2705A7}" dt="2019-04-22T09:11:40.499" v="1430"/>
          <ac:spMkLst>
            <pc:docMk/>
            <pc:sldMk cId="665862326" sldId="10025"/>
            <ac:spMk id="7" creationId="{F876EC5D-39F8-4C8F-9A70-DC78ECFACEBA}"/>
          </ac:spMkLst>
        </pc:spChg>
        <pc:spChg chg="add mod">
          <ac:chgData name="Chi Song" userId="1292ef58-85c6-4334-b179-15db7194ddf7" providerId="ADAL" clId="{9969BB17-96F5-4FAF-8449-BB148C2705A7}" dt="2019-04-22T09:11:23.319" v="1391" actId="1076"/>
          <ac:spMkLst>
            <pc:docMk/>
            <pc:sldMk cId="665862326" sldId="10025"/>
            <ac:spMk id="11" creationId="{F72E4997-3EC1-43A3-910C-3DF085FCC309}"/>
          </ac:spMkLst>
        </pc:spChg>
        <pc:spChg chg="add mod">
          <ac:chgData name="Chi Song" userId="1292ef58-85c6-4334-b179-15db7194ddf7" providerId="ADAL" clId="{9969BB17-96F5-4FAF-8449-BB148C2705A7}" dt="2019-04-22T09:11:23.319" v="1391" actId="1076"/>
          <ac:spMkLst>
            <pc:docMk/>
            <pc:sldMk cId="665862326" sldId="10025"/>
            <ac:spMk id="12" creationId="{36CACCFD-0F84-4050-A56F-CCC74406896A}"/>
          </ac:spMkLst>
        </pc:spChg>
        <pc:grpChg chg="add mod">
          <ac:chgData name="Chi Song" userId="1292ef58-85c6-4334-b179-15db7194ddf7" providerId="ADAL" clId="{9969BB17-96F5-4FAF-8449-BB148C2705A7}" dt="2019-04-22T09:11:23.319" v="1391" actId="1076"/>
          <ac:grpSpMkLst>
            <pc:docMk/>
            <pc:sldMk cId="665862326" sldId="10025"/>
            <ac:grpSpMk id="8" creationId="{556BFB22-1637-4246-A26C-EFD6A1A10525}"/>
          </ac:grpSpMkLst>
        </pc:grpChg>
        <pc:picChg chg="add mod">
          <ac:chgData name="Chi Song" userId="1292ef58-85c6-4334-b179-15db7194ddf7" providerId="ADAL" clId="{9969BB17-96F5-4FAF-8449-BB148C2705A7}" dt="2019-04-22T09:11:23.319" v="1391" actId="1076"/>
          <ac:picMkLst>
            <pc:docMk/>
            <pc:sldMk cId="665862326" sldId="10025"/>
            <ac:picMk id="5" creationId="{784A62F9-0F30-40EE-9C68-A870E036E9AD}"/>
          </ac:picMkLst>
        </pc:picChg>
        <pc:picChg chg="add mod">
          <ac:chgData name="Chi Song" userId="1292ef58-85c6-4334-b179-15db7194ddf7" providerId="ADAL" clId="{9969BB17-96F5-4FAF-8449-BB148C2705A7}" dt="2019-04-22T09:11:23.319" v="1391" actId="1076"/>
          <ac:picMkLst>
            <pc:docMk/>
            <pc:sldMk cId="665862326" sldId="10025"/>
            <ac:picMk id="6" creationId="{46766411-C3CD-4F1C-A36F-3C19B92150A0}"/>
          </ac:picMkLst>
        </pc:picChg>
      </pc:sldChg>
      <pc:sldChg chg="addSp delSp modSp add">
        <pc:chgData name="Chi Song" userId="1292ef58-85c6-4334-b179-15db7194ddf7" providerId="ADAL" clId="{9969BB17-96F5-4FAF-8449-BB148C2705A7}" dt="2019-04-22T09:12:32.397" v="1537"/>
        <pc:sldMkLst>
          <pc:docMk/>
          <pc:sldMk cId="3179471252" sldId="10026"/>
        </pc:sldMkLst>
        <pc:spChg chg="mod">
          <ac:chgData name="Chi Song" userId="1292ef58-85c6-4334-b179-15db7194ddf7" providerId="ADAL" clId="{9969BB17-96F5-4FAF-8449-BB148C2705A7}" dt="2019-04-22T09:12:08.279" v="1472"/>
          <ac:spMkLst>
            <pc:docMk/>
            <pc:sldMk cId="3179471252" sldId="10026"/>
            <ac:spMk id="2" creationId="{592E4285-9C7B-4D79-AA3D-BB9CF58C00B8}"/>
          </ac:spMkLst>
        </pc:spChg>
        <pc:spChg chg="del">
          <ac:chgData name="Chi Song" userId="1292ef58-85c6-4334-b179-15db7194ddf7" providerId="ADAL" clId="{9969BB17-96F5-4FAF-8449-BB148C2705A7}" dt="2019-04-22T09:12:14.894" v="1473" actId="478"/>
          <ac:spMkLst>
            <pc:docMk/>
            <pc:sldMk cId="3179471252" sldId="10026"/>
            <ac:spMk id="3" creationId="{EB961C14-9F5F-45D6-99E8-BFFA809A01DB}"/>
          </ac:spMkLst>
        </pc:spChg>
        <pc:spChg chg="add mod">
          <ac:chgData name="Chi Song" userId="1292ef58-85c6-4334-b179-15db7194ddf7" providerId="ADAL" clId="{9969BB17-96F5-4FAF-8449-BB148C2705A7}" dt="2019-04-22T09:12:25.085" v="1502" actId="20577"/>
          <ac:spMkLst>
            <pc:docMk/>
            <pc:sldMk cId="3179471252" sldId="10026"/>
            <ac:spMk id="4" creationId="{B8482A0D-DABF-4678-A0FB-556777A85645}"/>
          </ac:spMkLst>
        </pc:spChg>
        <pc:spChg chg="add mod">
          <ac:chgData name="Chi Song" userId="1292ef58-85c6-4334-b179-15db7194ddf7" providerId="ADAL" clId="{9969BB17-96F5-4FAF-8449-BB148C2705A7}" dt="2019-04-22T09:12:32.397" v="1537"/>
          <ac:spMkLst>
            <pc:docMk/>
            <pc:sldMk cId="3179471252" sldId="10026"/>
            <ac:spMk id="5" creationId="{6A6D8387-DE80-4FE6-B3BA-EDE1E3952989}"/>
          </ac:spMkLst>
        </pc:spChg>
        <pc:spChg chg="add mod">
          <ac:chgData name="Chi Song" userId="1292ef58-85c6-4334-b179-15db7194ddf7" providerId="ADAL" clId="{9969BB17-96F5-4FAF-8449-BB148C2705A7}" dt="2019-04-22T09:12:17.732" v="1475" actId="1076"/>
          <ac:spMkLst>
            <pc:docMk/>
            <pc:sldMk cId="3179471252" sldId="10026"/>
            <ac:spMk id="6" creationId="{ADC5D544-B74D-4809-A04C-DBF19D6F23A8}"/>
          </ac:spMkLst>
        </pc:spChg>
        <pc:spChg chg="add mod">
          <ac:chgData name="Chi Song" userId="1292ef58-85c6-4334-b179-15db7194ddf7" providerId="ADAL" clId="{9969BB17-96F5-4FAF-8449-BB148C2705A7}" dt="2019-04-22T09:12:17.732" v="1475" actId="1076"/>
          <ac:spMkLst>
            <pc:docMk/>
            <pc:sldMk cId="3179471252" sldId="10026"/>
            <ac:spMk id="7" creationId="{F6E01C08-A0DF-43E3-A940-B7853078465E}"/>
          </ac:spMkLst>
        </pc:spChg>
        <pc:grpChg chg="add mod">
          <ac:chgData name="Chi Song" userId="1292ef58-85c6-4334-b179-15db7194ddf7" providerId="ADAL" clId="{9969BB17-96F5-4FAF-8449-BB148C2705A7}" dt="2019-04-22T09:12:17.732" v="1475" actId="1076"/>
          <ac:grpSpMkLst>
            <pc:docMk/>
            <pc:sldMk cId="3179471252" sldId="10026"/>
            <ac:grpSpMk id="8" creationId="{DF76C03C-EDBC-4EB2-9636-788D4CD72D59}"/>
          </ac:grpSpMkLst>
        </pc:grpChg>
        <pc:picChg chg="add mod">
          <ac:chgData name="Chi Song" userId="1292ef58-85c6-4334-b179-15db7194ddf7" providerId="ADAL" clId="{9969BB17-96F5-4FAF-8449-BB148C2705A7}" dt="2019-04-22T09:12:17.732" v="1475" actId="1076"/>
          <ac:picMkLst>
            <pc:docMk/>
            <pc:sldMk cId="3179471252" sldId="10026"/>
            <ac:picMk id="11" creationId="{596FA273-48C1-44C0-B609-2EC84035BC24}"/>
          </ac:picMkLst>
        </pc:picChg>
        <pc:picChg chg="add mod">
          <ac:chgData name="Chi Song" userId="1292ef58-85c6-4334-b179-15db7194ddf7" providerId="ADAL" clId="{9969BB17-96F5-4FAF-8449-BB148C2705A7}" dt="2019-04-22T09:12:17.732" v="1475" actId="1076"/>
          <ac:picMkLst>
            <pc:docMk/>
            <pc:sldMk cId="3179471252" sldId="10026"/>
            <ac:picMk id="12" creationId="{922D0AE3-9C52-4B7D-8E03-1A277E2D20DC}"/>
          </ac:picMkLst>
        </pc:picChg>
      </pc:sldChg>
      <pc:sldChg chg="addSp delSp modSp add">
        <pc:chgData name="Chi Song" userId="1292ef58-85c6-4334-b179-15db7194ddf7" providerId="ADAL" clId="{9969BB17-96F5-4FAF-8449-BB148C2705A7}" dt="2019-05-08T07:42:40.093" v="2356" actId="478"/>
        <pc:sldMkLst>
          <pc:docMk/>
          <pc:sldMk cId="1305499059" sldId="10027"/>
        </pc:sldMkLst>
        <pc:spChg chg="del mod">
          <ac:chgData name="Chi Song" userId="1292ef58-85c6-4334-b179-15db7194ddf7" providerId="ADAL" clId="{9969BB17-96F5-4FAF-8449-BB148C2705A7}" dt="2019-05-08T07:42:38.722" v="2355" actId="478"/>
          <ac:spMkLst>
            <pc:docMk/>
            <pc:sldMk cId="1305499059" sldId="10027"/>
            <ac:spMk id="2" creationId="{46367BD2-F115-4D45-893C-30F9BCC8DFAA}"/>
          </ac:spMkLst>
        </pc:spChg>
        <pc:spChg chg="del">
          <ac:chgData name="Chi Song" userId="1292ef58-85c6-4334-b179-15db7194ddf7" providerId="ADAL" clId="{9969BB17-96F5-4FAF-8449-BB148C2705A7}" dt="2019-05-08T07:42:40.093" v="2356" actId="478"/>
          <ac:spMkLst>
            <pc:docMk/>
            <pc:sldMk cId="1305499059" sldId="10027"/>
            <ac:spMk id="3" creationId="{5F750D97-2D86-4E5D-9ACD-E582D90EF2F9}"/>
          </ac:spMkLst>
        </pc:spChg>
        <pc:spChg chg="add mod">
          <ac:chgData name="Chi Song" userId="1292ef58-85c6-4334-b179-15db7194ddf7" providerId="ADAL" clId="{9969BB17-96F5-4FAF-8449-BB148C2705A7}" dt="2019-05-08T07:31:59.185" v="2025"/>
          <ac:spMkLst>
            <pc:docMk/>
            <pc:sldMk cId="1305499059" sldId="10027"/>
            <ac:spMk id="4" creationId="{D9B1AEC0-63D5-4D7D-BBB1-7CB254507551}"/>
          </ac:spMkLst>
        </pc:spChg>
      </pc:sldChg>
      <pc:sldChg chg="addSp delSp modSp add">
        <pc:chgData name="Chi Song" userId="1292ef58-85c6-4334-b179-15db7194ddf7" providerId="ADAL" clId="{9969BB17-96F5-4FAF-8449-BB148C2705A7}" dt="2019-04-22T09:15:59.551" v="1585" actId="1076"/>
        <pc:sldMkLst>
          <pc:docMk/>
          <pc:sldMk cId="564175747" sldId="10028"/>
        </pc:sldMkLst>
        <pc:spChg chg="mod">
          <ac:chgData name="Chi Song" userId="1292ef58-85c6-4334-b179-15db7194ddf7" providerId="ADAL" clId="{9969BB17-96F5-4FAF-8449-BB148C2705A7}" dt="2019-04-22T09:15:36.794" v="1578" actId="5793"/>
          <ac:spMkLst>
            <pc:docMk/>
            <pc:sldMk cId="564175747" sldId="10028"/>
            <ac:spMk id="2" creationId="{E60126CA-669F-4794-B881-06531CA9C7FF}"/>
          </ac:spMkLst>
        </pc:spChg>
        <pc:spChg chg="del">
          <ac:chgData name="Chi Song" userId="1292ef58-85c6-4334-b179-15db7194ddf7" providerId="ADAL" clId="{9969BB17-96F5-4FAF-8449-BB148C2705A7}" dt="2019-04-22T09:15:42.661" v="1579" actId="478"/>
          <ac:spMkLst>
            <pc:docMk/>
            <pc:sldMk cId="564175747" sldId="10028"/>
            <ac:spMk id="3" creationId="{24CA9D56-4DB5-483C-A02A-4EB652C3831E}"/>
          </ac:spMkLst>
        </pc:spChg>
        <pc:spChg chg="add mod">
          <ac:chgData name="Chi Song" userId="1292ef58-85c6-4334-b179-15db7194ddf7" providerId="ADAL" clId="{9969BB17-96F5-4FAF-8449-BB148C2705A7}" dt="2019-04-22T09:15:54.962" v="1584" actId="1076"/>
          <ac:spMkLst>
            <pc:docMk/>
            <pc:sldMk cId="564175747" sldId="10028"/>
            <ac:spMk id="13" creationId="{7CE8335D-DE84-41A5-93AB-F540BAB12D2A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14" creationId="{78B8BB0E-B616-4DFA-96E9-6904204C98DE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15" creationId="{A5A91429-28E8-4ECC-A120-901EF5830FE5}"/>
          </ac:spMkLst>
        </pc:spChg>
        <pc:spChg chg="add mod">
          <ac:chgData name="Chi Song" userId="1292ef58-85c6-4334-b179-15db7194ddf7" providerId="ADAL" clId="{9969BB17-96F5-4FAF-8449-BB148C2705A7}" dt="2019-04-22T09:15:59.551" v="1585" actId="1076"/>
          <ac:spMkLst>
            <pc:docMk/>
            <pc:sldMk cId="564175747" sldId="10028"/>
            <ac:spMk id="16" creationId="{CCCB3E1D-63B4-4DFB-8FC5-4B2B9E044011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17" creationId="{70F91BC5-03FC-4EBB-99FA-5E2764FDB3A4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18" creationId="{2898D04F-AD01-491F-831C-0BACB031E4F3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19" creationId="{D8DF8236-E152-4C7D-ADCC-3F4933F5461F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20" creationId="{F03CB525-EAC9-46F7-8E42-B261FB9A4B94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21" creationId="{09425212-A494-4502-97DA-D98F64C15BDB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22" creationId="{7A581FEC-EF37-4FAD-A527-3DEE78104C5D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23" creationId="{65000BD8-148D-4D8C-90AF-26ABA9607240}"/>
          </ac:spMkLst>
        </pc:spChg>
        <pc:grpChg chg="add mod">
          <ac:chgData name="Chi Song" userId="1292ef58-85c6-4334-b179-15db7194ddf7" providerId="ADAL" clId="{9969BB17-96F5-4FAF-8449-BB148C2705A7}" dt="2019-04-22T09:15:49.660" v="1582" actId="1076"/>
          <ac:grpSpMkLst>
            <pc:docMk/>
            <pc:sldMk cId="564175747" sldId="10028"/>
            <ac:grpSpMk id="5" creationId="{0848B871-DFAE-4B26-8F22-6CDBF05BF4DB}"/>
          </ac:grpSpMkLst>
        </pc:grpChg>
        <pc:grpChg chg="add mod">
          <ac:chgData name="Chi Song" userId="1292ef58-85c6-4334-b179-15db7194ddf7" providerId="ADAL" clId="{9969BB17-96F5-4FAF-8449-BB148C2705A7}" dt="2019-04-22T09:15:49.660" v="1582" actId="1076"/>
          <ac:grpSpMkLst>
            <pc:docMk/>
            <pc:sldMk cId="564175747" sldId="10028"/>
            <ac:grpSpMk id="8" creationId="{841C9BD9-33F4-48A5-BA88-36D5DE3EABC4}"/>
          </ac:grpSpMkLst>
        </pc:grpChg>
        <pc:picChg chg="add mod">
          <ac:chgData name="Chi Song" userId="1292ef58-85c6-4334-b179-15db7194ddf7" providerId="ADAL" clId="{9969BB17-96F5-4FAF-8449-BB148C2705A7}" dt="2019-04-22T09:15:49.660" v="1582" actId="1076"/>
          <ac:picMkLst>
            <pc:docMk/>
            <pc:sldMk cId="564175747" sldId="10028"/>
            <ac:picMk id="4" creationId="{FB90EFFC-472E-4DF6-B4D9-F1BADA32CAFB}"/>
          </ac:picMkLst>
        </pc:picChg>
        <pc:picChg chg="add mod">
          <ac:chgData name="Chi Song" userId="1292ef58-85c6-4334-b179-15db7194ddf7" providerId="ADAL" clId="{9969BB17-96F5-4FAF-8449-BB148C2705A7}" dt="2019-04-22T09:15:49.660" v="1582" actId="1076"/>
          <ac:picMkLst>
            <pc:docMk/>
            <pc:sldMk cId="564175747" sldId="10028"/>
            <ac:picMk id="11" creationId="{C1274AD4-9F71-44E6-A008-C58778378382}"/>
          </ac:picMkLst>
        </pc:picChg>
        <pc:picChg chg="add mod">
          <ac:chgData name="Chi Song" userId="1292ef58-85c6-4334-b179-15db7194ddf7" providerId="ADAL" clId="{9969BB17-96F5-4FAF-8449-BB148C2705A7}" dt="2019-04-22T09:15:49.660" v="1582" actId="1076"/>
          <ac:picMkLst>
            <pc:docMk/>
            <pc:sldMk cId="564175747" sldId="10028"/>
            <ac:picMk id="12" creationId="{330E285A-6D49-4C23-9EBA-09C10ACF0891}"/>
          </ac:picMkLst>
        </pc:picChg>
      </pc:sldChg>
      <pc:sldChg chg="addSp delSp modSp add">
        <pc:chgData name="Chi Song" userId="1292ef58-85c6-4334-b179-15db7194ddf7" providerId="ADAL" clId="{9969BB17-96F5-4FAF-8449-BB148C2705A7}" dt="2019-04-22T09:16:35.649" v="1608" actId="1076"/>
        <pc:sldMkLst>
          <pc:docMk/>
          <pc:sldMk cId="2738491395" sldId="10029"/>
        </pc:sldMkLst>
        <pc:spChg chg="mod">
          <ac:chgData name="Chi Song" userId="1292ef58-85c6-4334-b179-15db7194ddf7" providerId="ADAL" clId="{9969BB17-96F5-4FAF-8449-BB148C2705A7}" dt="2019-04-22T09:16:29.200" v="1606"/>
          <ac:spMkLst>
            <pc:docMk/>
            <pc:sldMk cId="2738491395" sldId="10029"/>
            <ac:spMk id="2" creationId="{93CD54B2-9F3B-434F-8AFE-A589F7138CB6}"/>
          </ac:spMkLst>
        </pc:spChg>
        <pc:spChg chg="del">
          <ac:chgData name="Chi Song" userId="1292ef58-85c6-4334-b179-15db7194ddf7" providerId="ADAL" clId="{9969BB17-96F5-4FAF-8449-BB148C2705A7}" dt="2019-04-22T09:16:21.741" v="1587" actId="478"/>
          <ac:spMkLst>
            <pc:docMk/>
            <pc:sldMk cId="2738491395" sldId="10029"/>
            <ac:spMk id="3" creationId="{4D5CB327-733D-4855-B6D3-CB3CDCAF8AAF}"/>
          </ac:spMkLst>
        </pc:spChg>
        <pc:spChg chg="add mod">
          <ac:chgData name="Chi Song" userId="1292ef58-85c6-4334-b179-15db7194ddf7" providerId="ADAL" clId="{9969BB17-96F5-4FAF-8449-BB148C2705A7}" dt="2019-04-22T09:16:35.649" v="1608" actId="1076"/>
          <ac:spMkLst>
            <pc:docMk/>
            <pc:sldMk cId="2738491395" sldId="10029"/>
            <ac:spMk id="7" creationId="{F25D667C-942C-47F4-99D2-3FD56E322236}"/>
          </ac:spMkLst>
        </pc:spChg>
        <pc:grpChg chg="add mod">
          <ac:chgData name="Chi Song" userId="1292ef58-85c6-4334-b179-15db7194ddf7" providerId="ADAL" clId="{9969BB17-96F5-4FAF-8449-BB148C2705A7}" dt="2019-04-22T09:16:35.649" v="1608" actId="1076"/>
          <ac:grpSpMkLst>
            <pc:docMk/>
            <pc:sldMk cId="2738491395" sldId="10029"/>
            <ac:grpSpMk id="4" creationId="{B12ED006-93A3-46F4-B0D6-E4298ADF5F3F}"/>
          </ac:grpSpMkLst>
        </pc:grpChg>
        <pc:picChg chg="add mod">
          <ac:chgData name="Chi Song" userId="1292ef58-85c6-4334-b179-15db7194ddf7" providerId="ADAL" clId="{9969BB17-96F5-4FAF-8449-BB148C2705A7}" dt="2019-04-22T09:16:35.649" v="1608" actId="1076"/>
          <ac:picMkLst>
            <pc:docMk/>
            <pc:sldMk cId="2738491395" sldId="10029"/>
            <ac:picMk id="8" creationId="{7F957354-0759-4616-9BF2-CA44E1D7AD52}"/>
          </ac:picMkLst>
        </pc:picChg>
      </pc:sldChg>
      <pc:sldChg chg="addSp delSp modSp add">
        <pc:chgData name="Chi Song" userId="1292ef58-85c6-4334-b179-15db7194ddf7" providerId="ADAL" clId="{9969BB17-96F5-4FAF-8449-BB148C2705A7}" dt="2019-04-22T09:20:47.159" v="1796"/>
        <pc:sldMkLst>
          <pc:docMk/>
          <pc:sldMk cId="13563920" sldId="10030"/>
        </pc:sldMkLst>
        <pc:spChg chg="mod">
          <ac:chgData name="Chi Song" userId="1292ef58-85c6-4334-b179-15db7194ddf7" providerId="ADAL" clId="{9969BB17-96F5-4FAF-8449-BB148C2705A7}" dt="2019-04-22T09:17:39.639" v="1702"/>
          <ac:spMkLst>
            <pc:docMk/>
            <pc:sldMk cId="13563920" sldId="10030"/>
            <ac:spMk id="2" creationId="{40C8CEDE-9054-4983-B6BE-B3C31BB2281C}"/>
          </ac:spMkLst>
        </pc:spChg>
        <pc:spChg chg="del">
          <ac:chgData name="Chi Song" userId="1292ef58-85c6-4334-b179-15db7194ddf7" providerId="ADAL" clId="{9969BB17-96F5-4FAF-8449-BB148C2705A7}" dt="2019-04-22T09:17:02.405" v="1646" actId="478"/>
          <ac:spMkLst>
            <pc:docMk/>
            <pc:sldMk cId="13563920" sldId="10030"/>
            <ac:spMk id="3" creationId="{25EA5788-86A6-48A8-B3ED-CB57851C7DD7}"/>
          </ac:spMkLst>
        </pc:spChg>
        <pc:spChg chg="add mod">
          <ac:chgData name="Chi Song" userId="1292ef58-85c6-4334-b179-15db7194ddf7" providerId="ADAL" clId="{9969BB17-96F5-4FAF-8449-BB148C2705A7}" dt="2019-04-22T09:17:52.093" v="1704" actId="1076"/>
          <ac:spMkLst>
            <pc:docMk/>
            <pc:sldMk cId="13563920" sldId="10030"/>
            <ac:spMk id="7" creationId="{89F26606-9A67-45ED-AD63-9F9AA7A33826}"/>
          </ac:spMkLst>
        </pc:spChg>
        <pc:spChg chg="add mod">
          <ac:chgData name="Chi Song" userId="1292ef58-85c6-4334-b179-15db7194ddf7" providerId="ADAL" clId="{9969BB17-96F5-4FAF-8449-BB148C2705A7}" dt="2019-04-22T09:20:47.159" v="1796"/>
          <ac:spMkLst>
            <pc:docMk/>
            <pc:sldMk cId="13563920" sldId="10030"/>
            <ac:spMk id="9" creationId="{44F6E828-3FB5-4ADC-9774-85C7E85EA2FF}"/>
          </ac:spMkLst>
        </pc:spChg>
        <pc:spChg chg="add mod">
          <ac:chgData name="Chi Song" userId="1292ef58-85c6-4334-b179-15db7194ddf7" providerId="ADAL" clId="{9969BB17-96F5-4FAF-8449-BB148C2705A7}" dt="2019-04-22T09:17:52.093" v="1704" actId="1076"/>
          <ac:spMkLst>
            <pc:docMk/>
            <pc:sldMk cId="13563920" sldId="10030"/>
            <ac:spMk id="10" creationId="{EB8E9BF6-84E5-4B7D-8608-56FB7324B9D7}"/>
          </ac:spMkLst>
        </pc:spChg>
        <pc:spChg chg="add mod">
          <ac:chgData name="Chi Song" userId="1292ef58-85c6-4334-b179-15db7194ddf7" providerId="ADAL" clId="{9969BB17-96F5-4FAF-8449-BB148C2705A7}" dt="2019-04-22T09:17:52.093" v="1704" actId="1076"/>
          <ac:spMkLst>
            <pc:docMk/>
            <pc:sldMk cId="13563920" sldId="10030"/>
            <ac:spMk id="11" creationId="{070EB251-E040-4168-96C5-15793BD2D8EA}"/>
          </ac:spMkLst>
        </pc:spChg>
        <pc:spChg chg="add mod">
          <ac:chgData name="Chi Song" userId="1292ef58-85c6-4334-b179-15db7194ddf7" providerId="ADAL" clId="{9969BB17-96F5-4FAF-8449-BB148C2705A7}" dt="2019-04-22T09:18:05.510" v="1722" actId="14100"/>
          <ac:spMkLst>
            <pc:docMk/>
            <pc:sldMk cId="13563920" sldId="10030"/>
            <ac:spMk id="12" creationId="{15089FC2-3A8D-405D-8FD5-384C46F2E2D4}"/>
          </ac:spMkLst>
        </pc:spChg>
        <pc:grpChg chg="add mod">
          <ac:chgData name="Chi Song" userId="1292ef58-85c6-4334-b179-15db7194ddf7" providerId="ADAL" clId="{9969BB17-96F5-4FAF-8449-BB148C2705A7}" dt="2019-04-22T09:17:52.093" v="1704" actId="1076"/>
          <ac:grpSpMkLst>
            <pc:docMk/>
            <pc:sldMk cId="13563920" sldId="10030"/>
            <ac:grpSpMk id="4" creationId="{C8FE197A-3407-4C54-85FF-91F4F1B4B412}"/>
          </ac:grpSpMkLst>
        </pc:grpChg>
        <pc:picChg chg="add mod">
          <ac:chgData name="Chi Song" userId="1292ef58-85c6-4334-b179-15db7194ddf7" providerId="ADAL" clId="{9969BB17-96F5-4FAF-8449-BB148C2705A7}" dt="2019-04-22T09:17:52.093" v="1704" actId="1076"/>
          <ac:picMkLst>
            <pc:docMk/>
            <pc:sldMk cId="13563920" sldId="10030"/>
            <ac:picMk id="8" creationId="{6D16E130-D1AF-45D3-A02E-CE246158CD87}"/>
          </ac:picMkLst>
        </pc:picChg>
      </pc:sldChg>
      <pc:sldChg chg="addSp modSp add">
        <pc:chgData name="Chi Song" userId="1292ef58-85c6-4334-b179-15db7194ddf7" providerId="ADAL" clId="{9969BB17-96F5-4FAF-8449-BB148C2705A7}" dt="2019-04-22T09:19:16.216" v="1756" actId="1076"/>
        <pc:sldMkLst>
          <pc:docMk/>
          <pc:sldMk cId="1992379573" sldId="10031"/>
        </pc:sldMkLst>
        <pc:spChg chg="mod">
          <ac:chgData name="Chi Song" userId="1292ef58-85c6-4334-b179-15db7194ddf7" providerId="ADAL" clId="{9969BB17-96F5-4FAF-8449-BB148C2705A7}" dt="2019-04-22T09:18:37.454" v="1749" actId="20577"/>
          <ac:spMkLst>
            <pc:docMk/>
            <pc:sldMk cId="1992379573" sldId="10031"/>
            <ac:spMk id="2" creationId="{40C8CEDE-9054-4983-B6BE-B3C31BB2281C}"/>
          </ac:spMkLst>
        </pc:spChg>
        <pc:spChg chg="add mod">
          <ac:chgData name="Chi Song" userId="1292ef58-85c6-4334-b179-15db7194ddf7" providerId="ADAL" clId="{9969BB17-96F5-4FAF-8449-BB148C2705A7}" dt="2019-04-22T09:19:12.980" v="1755" actId="1076"/>
          <ac:spMkLst>
            <pc:docMk/>
            <pc:sldMk cId="1992379573" sldId="10031"/>
            <ac:spMk id="7" creationId="{C703E9E1-3629-4BFC-A622-8D356BBD0B47}"/>
          </ac:spMkLst>
        </pc:spChg>
        <pc:spChg chg="add mod">
          <ac:chgData name="Chi Song" userId="1292ef58-85c6-4334-b179-15db7194ddf7" providerId="ADAL" clId="{9969BB17-96F5-4FAF-8449-BB148C2705A7}" dt="2019-04-22T09:18:54.717" v="1751" actId="1076"/>
          <ac:spMkLst>
            <pc:docMk/>
            <pc:sldMk cId="1992379573" sldId="10031"/>
            <ac:spMk id="8" creationId="{A69BEAB5-DC7D-4FFE-A323-F08EDCFAC843}"/>
          </ac:spMkLst>
        </pc:spChg>
        <pc:spChg chg="add mod">
          <ac:chgData name="Chi Song" userId="1292ef58-85c6-4334-b179-15db7194ddf7" providerId="ADAL" clId="{9969BB17-96F5-4FAF-8449-BB148C2705A7}" dt="2019-04-22T09:18:54.717" v="1751" actId="1076"/>
          <ac:spMkLst>
            <pc:docMk/>
            <pc:sldMk cId="1992379573" sldId="10031"/>
            <ac:spMk id="9" creationId="{478A83A5-7459-48F4-A58F-306AD2BFBFCE}"/>
          </ac:spMkLst>
        </pc:spChg>
        <pc:spChg chg="add mod">
          <ac:chgData name="Chi Song" userId="1292ef58-85c6-4334-b179-15db7194ddf7" providerId="ADAL" clId="{9969BB17-96F5-4FAF-8449-BB148C2705A7}" dt="2019-04-22T09:18:54.717" v="1751" actId="1076"/>
          <ac:spMkLst>
            <pc:docMk/>
            <pc:sldMk cId="1992379573" sldId="10031"/>
            <ac:spMk id="10" creationId="{F39FB7EB-4617-43A9-825C-6899F3D9900E}"/>
          </ac:spMkLst>
        </pc:spChg>
        <pc:spChg chg="add mod">
          <ac:chgData name="Chi Song" userId="1292ef58-85c6-4334-b179-15db7194ddf7" providerId="ADAL" clId="{9969BB17-96F5-4FAF-8449-BB148C2705A7}" dt="2019-04-22T09:18:54.717" v="1751" actId="1076"/>
          <ac:spMkLst>
            <pc:docMk/>
            <pc:sldMk cId="1992379573" sldId="10031"/>
            <ac:spMk id="11" creationId="{8A88154B-AE94-40D6-9503-B104AD1D2B27}"/>
          </ac:spMkLst>
        </pc:spChg>
        <pc:grpChg chg="add mod">
          <ac:chgData name="Chi Song" userId="1292ef58-85c6-4334-b179-15db7194ddf7" providerId="ADAL" clId="{9969BB17-96F5-4FAF-8449-BB148C2705A7}" dt="2019-04-22T09:18:54.717" v="1751" actId="1076"/>
          <ac:grpSpMkLst>
            <pc:docMk/>
            <pc:sldMk cId="1992379573" sldId="10031"/>
            <ac:grpSpMk id="4" creationId="{44264024-FE9A-460C-817A-7DF049D4426F}"/>
          </ac:grpSpMkLst>
        </pc:grpChg>
        <pc:picChg chg="add mod">
          <ac:chgData name="Chi Song" userId="1292ef58-85c6-4334-b179-15db7194ddf7" providerId="ADAL" clId="{9969BB17-96F5-4FAF-8449-BB148C2705A7}" dt="2019-04-22T09:19:16.216" v="1756" actId="1076"/>
          <ac:picMkLst>
            <pc:docMk/>
            <pc:sldMk cId="1992379573" sldId="10031"/>
            <ac:picMk id="3" creationId="{FEC93EF0-2B6C-4FD3-9CC8-DEC64314D4FA}"/>
          </ac:picMkLst>
        </pc:picChg>
      </pc:sldChg>
      <pc:sldChg chg="addSp modSp add">
        <pc:chgData name="Chi Song" userId="1292ef58-85c6-4334-b179-15db7194ddf7" providerId="ADAL" clId="{9969BB17-96F5-4FAF-8449-BB148C2705A7}" dt="2019-04-22T09:20:19" v="1783" actId="1076"/>
        <pc:sldMkLst>
          <pc:docMk/>
          <pc:sldMk cId="1547867454" sldId="10032"/>
        </pc:sldMkLst>
        <pc:spChg chg="mod">
          <ac:chgData name="Chi Song" userId="1292ef58-85c6-4334-b179-15db7194ddf7" providerId="ADAL" clId="{9969BB17-96F5-4FAF-8449-BB148C2705A7}" dt="2019-04-22T09:20:09.529" v="1781"/>
          <ac:spMkLst>
            <pc:docMk/>
            <pc:sldMk cId="1547867454" sldId="10032"/>
            <ac:spMk id="2" creationId="{40C8CEDE-9054-4983-B6BE-B3C31BB2281C}"/>
          </ac:spMkLst>
        </pc:spChg>
        <pc:spChg chg="add mod">
          <ac:chgData name="Chi Song" userId="1292ef58-85c6-4334-b179-15db7194ddf7" providerId="ADAL" clId="{9969BB17-96F5-4FAF-8449-BB148C2705A7}" dt="2019-04-22T09:20:19" v="1783" actId="1076"/>
          <ac:spMkLst>
            <pc:docMk/>
            <pc:sldMk cId="1547867454" sldId="10032"/>
            <ac:spMk id="7" creationId="{B2048067-F976-4C45-AC12-FCE323AF4B54}"/>
          </ac:spMkLst>
        </pc:spChg>
        <pc:grpChg chg="add mod">
          <ac:chgData name="Chi Song" userId="1292ef58-85c6-4334-b179-15db7194ddf7" providerId="ADAL" clId="{9969BB17-96F5-4FAF-8449-BB148C2705A7}" dt="2019-04-22T09:20:19" v="1783" actId="1076"/>
          <ac:grpSpMkLst>
            <pc:docMk/>
            <pc:sldMk cId="1547867454" sldId="10032"/>
            <ac:grpSpMk id="3" creationId="{47211958-D843-48FF-A85A-0D2456FD4D28}"/>
          </ac:grpSpMkLst>
        </pc:grpChg>
        <pc:picChg chg="add mod">
          <ac:chgData name="Chi Song" userId="1292ef58-85c6-4334-b179-15db7194ddf7" providerId="ADAL" clId="{9969BB17-96F5-4FAF-8449-BB148C2705A7}" dt="2019-04-22T09:20:19" v="1783" actId="1076"/>
          <ac:picMkLst>
            <pc:docMk/>
            <pc:sldMk cId="1547867454" sldId="10032"/>
            <ac:picMk id="6" creationId="{E580B633-A7EA-402E-B129-F88BEE19F03B}"/>
          </ac:picMkLst>
        </pc:picChg>
      </pc:sldChg>
      <pc:sldChg chg="add del">
        <pc:chgData name="Chi Song" userId="1292ef58-85c6-4334-b179-15db7194ddf7" providerId="ADAL" clId="{9969BB17-96F5-4FAF-8449-BB148C2705A7}" dt="2019-04-28T05:07:44.040" v="1840" actId="2696"/>
        <pc:sldMkLst>
          <pc:docMk/>
          <pc:sldMk cId="1565626212" sldId="10077"/>
        </pc:sldMkLst>
      </pc:sldChg>
      <pc:sldChg chg="addSp modSp add ord">
        <pc:chgData name="Chi Song" userId="1292ef58-85c6-4334-b179-15db7194ddf7" providerId="ADAL" clId="{9969BB17-96F5-4FAF-8449-BB148C2705A7}" dt="2019-05-08T07:42:03.008" v="2352" actId="20577"/>
        <pc:sldMkLst>
          <pc:docMk/>
          <pc:sldMk cId="1836354969" sldId="10077"/>
        </pc:sldMkLst>
        <pc:spChg chg="mod">
          <ac:chgData name="Chi Song" userId="1292ef58-85c6-4334-b179-15db7194ddf7" providerId="ADAL" clId="{9969BB17-96F5-4FAF-8449-BB148C2705A7}" dt="2019-04-28T05:07:55.106" v="1876"/>
          <ac:spMkLst>
            <pc:docMk/>
            <pc:sldMk cId="1836354969" sldId="10077"/>
            <ac:spMk id="2" creationId="{C6644ADE-31A3-4731-B3CA-C50C7696853A}"/>
          </ac:spMkLst>
        </pc:spChg>
        <pc:spChg chg="mod">
          <ac:chgData name="Chi Song" userId="1292ef58-85c6-4334-b179-15db7194ddf7" providerId="ADAL" clId="{9969BB17-96F5-4FAF-8449-BB148C2705A7}" dt="2019-05-08T07:42:03.008" v="2352" actId="20577"/>
          <ac:spMkLst>
            <pc:docMk/>
            <pc:sldMk cId="1836354969" sldId="10077"/>
            <ac:spMk id="3" creationId="{7873C555-F1EA-478E-81BC-F66BBCDF4A26}"/>
          </ac:spMkLst>
        </pc:spChg>
        <pc:picChg chg="add mod">
          <ac:chgData name="Chi Song" userId="1292ef58-85c6-4334-b179-15db7194ddf7" providerId="ADAL" clId="{9969BB17-96F5-4FAF-8449-BB148C2705A7}" dt="2019-04-28T05:08:33.605" v="1911" actId="1076"/>
          <ac:picMkLst>
            <pc:docMk/>
            <pc:sldMk cId="1836354969" sldId="10077"/>
            <ac:picMk id="4" creationId="{AAB4C9CE-59C5-4B6A-8B11-7005E1C49ECE}"/>
          </ac:picMkLst>
        </pc:picChg>
      </pc:sldChg>
      <pc:sldChg chg="addSp delSp modSp add modAnim">
        <pc:chgData name="Chi Song" userId="1292ef58-85c6-4334-b179-15db7194ddf7" providerId="ADAL" clId="{9969BB17-96F5-4FAF-8449-BB148C2705A7}" dt="2019-04-28T05:10:29.798" v="2012"/>
        <pc:sldMkLst>
          <pc:docMk/>
          <pc:sldMk cId="2905688140" sldId="10078"/>
        </pc:sldMkLst>
        <pc:spChg chg="mod">
          <ac:chgData name="Chi Song" userId="1292ef58-85c6-4334-b179-15db7194ddf7" providerId="ADAL" clId="{9969BB17-96F5-4FAF-8449-BB148C2705A7}" dt="2019-04-28T05:10:29.798" v="2012"/>
          <ac:spMkLst>
            <pc:docMk/>
            <pc:sldMk cId="2905688140" sldId="10078"/>
            <ac:spMk id="2" creationId="{8F790D11-E04D-4277-B189-56337B7BE505}"/>
          </ac:spMkLst>
        </pc:spChg>
        <pc:spChg chg="add del">
          <ac:chgData name="Chi Song" userId="1292ef58-85c6-4334-b179-15db7194ddf7" providerId="ADAL" clId="{9969BB17-96F5-4FAF-8449-BB148C2705A7}" dt="2019-04-28T05:09:15.981" v="1957"/>
          <ac:spMkLst>
            <pc:docMk/>
            <pc:sldMk cId="2905688140" sldId="10078"/>
            <ac:spMk id="4" creationId="{82672C0E-2C29-4092-93DD-490B34AB18C9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5" creationId="{04AF99FF-F812-4039-93F8-D355440AE5C7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6" creationId="{8A576EB6-95D8-43CF-AC07-493D08B025D7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7" creationId="{4033EF5C-D28A-4564-A9BF-96DBF9F63410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8" creationId="{38E99E13-EC1D-4107-8F00-A9071A2701DA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9" creationId="{19EAAC1D-E2BB-48C0-96F7-2AEED73027FF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10" creationId="{B52D3D21-CB15-40C3-AF48-257568E15F82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11" creationId="{BD5DD07E-EC22-4820-B32B-630E5C3B3D0B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12" creationId="{0015CB55-D5EB-422F-8AA1-B8F092148BE3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13" creationId="{ED49A383-62B0-455D-ABFE-7C8A52511497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57" creationId="{AE6D72F4-3565-46C6-8B39-DEE44156FECD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58" creationId="{AC53C597-6EAD-42F5-AB0F-C04F7DF402DB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59" creationId="{B7AD9D88-3E55-4478-ADCD-5F66835432CA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60" creationId="{7ABF19CA-9D75-43D4-89D1-6B70F16379DB}"/>
          </ac:spMkLst>
        </pc:spChg>
        <pc:grpChg chg="add mod">
          <ac:chgData name="Chi Song" userId="1292ef58-85c6-4334-b179-15db7194ddf7" providerId="ADAL" clId="{9969BB17-96F5-4FAF-8449-BB148C2705A7}" dt="2019-04-28T05:09:28.999" v="1961" actId="164"/>
          <ac:grpSpMkLst>
            <pc:docMk/>
            <pc:sldMk cId="2905688140" sldId="10078"/>
            <ac:grpSpMk id="14" creationId="{78B40E6F-D325-4BEF-BCAB-5FE4EAD9C97A}"/>
          </ac:grpSpMkLst>
        </pc:grpChg>
        <pc:grpChg chg="add mod">
          <ac:chgData name="Chi Song" userId="1292ef58-85c6-4334-b179-15db7194ddf7" providerId="ADAL" clId="{9969BB17-96F5-4FAF-8449-BB148C2705A7}" dt="2019-04-28T05:09:28.999" v="1961" actId="164"/>
          <ac:grpSpMkLst>
            <pc:docMk/>
            <pc:sldMk cId="2905688140" sldId="10078"/>
            <ac:grpSpMk id="25" creationId="{E71A5465-DB82-494A-B1CC-63B7EFCCD7EA}"/>
          </ac:grpSpMkLst>
        </pc:grpChg>
        <pc:grpChg chg="add mod">
          <ac:chgData name="Chi Song" userId="1292ef58-85c6-4334-b179-15db7194ddf7" providerId="ADAL" clId="{9969BB17-96F5-4FAF-8449-BB148C2705A7}" dt="2019-04-28T05:09:28.999" v="1961" actId="164"/>
          <ac:grpSpMkLst>
            <pc:docMk/>
            <pc:sldMk cId="2905688140" sldId="10078"/>
            <ac:grpSpMk id="47" creationId="{D0D4300B-78B7-4521-9C7F-E3C03B2C0DC0}"/>
          </ac:grpSpMkLst>
        </pc:grpChg>
        <pc:grpChg chg="add mod">
          <ac:chgData name="Chi Song" userId="1292ef58-85c6-4334-b179-15db7194ddf7" providerId="ADAL" clId="{9969BB17-96F5-4FAF-8449-BB148C2705A7}" dt="2019-04-28T05:09:55.084" v="1967" actId="14100"/>
          <ac:grpSpMkLst>
            <pc:docMk/>
            <pc:sldMk cId="2905688140" sldId="10078"/>
            <ac:grpSpMk id="61" creationId="{FD2306DD-FD84-4BC3-AA2A-D808143A92B4}"/>
          </ac:grpSpMkLst>
        </pc:grpChg>
        <pc:picChg chg="add mod">
          <ac:chgData name="Chi Song" userId="1292ef58-85c6-4334-b179-15db7194ddf7" providerId="ADAL" clId="{9969BB17-96F5-4FAF-8449-BB148C2705A7}" dt="2019-04-28T05:09:28.999" v="1961" actId="164"/>
          <ac:picMkLst>
            <pc:docMk/>
            <pc:sldMk cId="2905688140" sldId="10078"/>
            <ac:picMk id="44" creationId="{FCD83E35-1BA2-4D1E-A395-64BC2849796A}"/>
          </ac:picMkLst>
        </pc:picChg>
        <pc:picChg chg="add mod">
          <ac:chgData name="Chi Song" userId="1292ef58-85c6-4334-b179-15db7194ddf7" providerId="ADAL" clId="{9969BB17-96F5-4FAF-8449-BB148C2705A7}" dt="2019-04-28T05:09:28.999" v="1961" actId="164"/>
          <ac:picMkLst>
            <pc:docMk/>
            <pc:sldMk cId="2905688140" sldId="10078"/>
            <ac:picMk id="45" creationId="{47519AB2-334E-42E6-BA7C-663341B6C187}"/>
          </ac:picMkLst>
        </pc:picChg>
        <pc:picChg chg="add mod">
          <ac:chgData name="Chi Song" userId="1292ef58-85c6-4334-b179-15db7194ddf7" providerId="ADAL" clId="{9969BB17-96F5-4FAF-8449-BB148C2705A7}" dt="2019-04-28T05:09:28.999" v="1961" actId="164"/>
          <ac:picMkLst>
            <pc:docMk/>
            <pc:sldMk cId="2905688140" sldId="10078"/>
            <ac:picMk id="46" creationId="{3D59886E-6800-4CCC-B4DE-2E373C6E2217}"/>
          </ac:picMkLst>
        </pc:picChg>
      </pc:sldChg>
      <pc:sldMasterChg chg="delSldLayout">
        <pc:chgData name="Chi Song" userId="1292ef58-85c6-4334-b179-15db7194ddf7" providerId="ADAL" clId="{9969BB17-96F5-4FAF-8449-BB148C2705A7}" dt="2019-04-28T05:09:57.293" v="1969" actId="2696"/>
        <pc:sldMasterMkLst>
          <pc:docMk/>
          <pc:sldMasterMk cId="2195777516" sldId="2147483917"/>
        </pc:sldMasterMkLst>
        <pc:sldLayoutChg chg="del">
          <pc:chgData name="Chi Song" userId="1292ef58-85c6-4334-b179-15db7194ddf7" providerId="ADAL" clId="{9969BB17-96F5-4FAF-8449-BB148C2705A7}" dt="2019-04-28T05:09:57.293" v="1969" actId="2696"/>
          <pc:sldLayoutMkLst>
            <pc:docMk/>
            <pc:sldMasterMk cId="2195777516" sldId="2147483917"/>
            <pc:sldLayoutMk cId="677063845" sldId="2147483983"/>
          </pc:sldLayoutMkLst>
        </pc:sldLayoutChg>
        <pc:sldLayoutChg chg="del">
          <pc:chgData name="Chi Song" userId="1292ef58-85c6-4334-b179-15db7194ddf7" providerId="ADAL" clId="{9969BB17-96F5-4FAF-8449-BB148C2705A7}" dt="2019-04-28T05:08:42.282" v="1913" actId="2696"/>
          <pc:sldLayoutMkLst>
            <pc:docMk/>
            <pc:sldMasterMk cId="2195777516" sldId="2147483917"/>
            <pc:sldLayoutMk cId="2294443092" sldId="2147483984"/>
          </pc:sldLayoutMkLst>
        </pc:sldLayoutChg>
      </pc:sldMasterChg>
    </pc:docChg>
  </pc:docChgLst>
  <pc:docChgLst>
    <pc:chgData name="Tingting Qin" userId="S::tiqint@microsoft.com::75f7714c-a911-4815-a4c6-013f9c535e3f" providerId="AD" clId="Web-{60C0EAE2-BA3E-E08A-A0F5-5A15C4B2140F}"/>
    <pc:docChg chg="modSld">
      <pc:chgData name="Tingting Qin" userId="S::tiqint@microsoft.com::75f7714c-a911-4815-a4c6-013f9c535e3f" providerId="AD" clId="Web-{60C0EAE2-BA3E-E08A-A0F5-5A15C4B2140F}" dt="2019-04-22T10:56:15.390" v="7" actId="1076"/>
      <pc:docMkLst>
        <pc:docMk/>
      </pc:docMkLst>
      <pc:sldChg chg="modSp">
        <pc:chgData name="Tingting Qin" userId="S::tiqint@microsoft.com::75f7714c-a911-4815-a4c6-013f9c535e3f" providerId="AD" clId="Web-{60C0EAE2-BA3E-E08A-A0F5-5A15C4B2140F}" dt="2019-04-22T10:56:15.390" v="7" actId="1076"/>
        <pc:sldMkLst>
          <pc:docMk/>
          <pc:sldMk cId="1226721863" sldId="10007"/>
        </pc:sldMkLst>
        <pc:spChg chg="mod">
          <ac:chgData name="Tingting Qin" userId="S::tiqint@microsoft.com::75f7714c-a911-4815-a4c6-013f9c535e3f" providerId="AD" clId="Web-{60C0EAE2-BA3E-E08A-A0F5-5A15C4B2140F}" dt="2019-04-22T10:56:15.390" v="7" actId="1076"/>
          <ac:spMkLst>
            <pc:docMk/>
            <pc:sldMk cId="1226721863" sldId="10007"/>
            <ac:spMk id="6" creationId="{A624F33A-20C5-4E34-8C5C-E3CD51BC0293}"/>
          </ac:spMkLst>
        </pc:spChg>
      </pc:sldChg>
    </pc:docChg>
  </pc:docChgLst>
  <pc:docChgLst>
    <pc:chgData name="Tingting Qin" userId="S::tiqint@microsoft.com::75f7714c-a911-4815-a4c6-013f9c535e3f" providerId="AD" clId="Web-{89973629-2E4B-3E27-6998-E5982C09E63D}"/>
    <pc:docChg chg="addSld modSld sldOrd modSection">
      <pc:chgData name="Tingting Qin" userId="S::tiqint@microsoft.com::75f7714c-a911-4815-a4c6-013f9c535e3f" providerId="AD" clId="Web-{89973629-2E4B-3E27-6998-E5982C09E63D}" dt="2019-04-28T08:32:14" v="618"/>
      <pc:docMkLst>
        <pc:docMk/>
      </pc:docMkLst>
      <pc:sldChg chg="ord">
        <pc:chgData name="Tingting Qin" userId="S::tiqint@microsoft.com::75f7714c-a911-4815-a4c6-013f9c535e3f" providerId="AD" clId="Web-{89973629-2E4B-3E27-6998-E5982C09E63D}" dt="2019-04-28T08:24:27.006" v="67"/>
        <pc:sldMkLst>
          <pc:docMk/>
          <pc:sldMk cId="2533025343" sldId="10036"/>
        </pc:sldMkLst>
      </pc:sldChg>
      <pc:sldChg chg="addSp delSp modSp add ord replId">
        <pc:chgData name="Tingting Qin" userId="S::tiqint@microsoft.com::75f7714c-a911-4815-a4c6-013f9c535e3f" providerId="AD" clId="Web-{89973629-2E4B-3E27-6998-E5982C09E63D}" dt="2019-04-28T08:32:14" v="618"/>
        <pc:sldMkLst>
          <pc:docMk/>
          <pc:sldMk cId="4004255585" sldId="10084"/>
        </pc:sldMkLst>
        <pc:spChg chg="mod">
          <ac:chgData name="Tingting Qin" userId="S::tiqint@microsoft.com::75f7714c-a911-4815-a4c6-013f9c535e3f" providerId="AD" clId="Web-{89973629-2E4B-3E27-6998-E5982C09E63D}" dt="2019-04-28T08:32:14" v="618"/>
          <ac:spMkLst>
            <pc:docMk/>
            <pc:sldMk cId="4004255585" sldId="10084"/>
            <ac:spMk id="2" creationId="{813D6502-CCCE-4639-8593-088DF5C08CF3}"/>
          </ac:spMkLst>
        </pc:spChg>
        <pc:spChg chg="mod">
          <ac:chgData name="Tingting Qin" userId="S::tiqint@microsoft.com::75f7714c-a911-4815-a4c6-013f9c535e3f" providerId="AD" clId="Web-{89973629-2E4B-3E27-6998-E5982C09E63D}" dt="2019-04-28T08:32:14" v="618"/>
          <ac:spMkLst>
            <pc:docMk/>
            <pc:sldMk cId="4004255585" sldId="10084"/>
            <ac:spMk id="3" creationId="{83A923A7-6EC9-40A7-A23F-ACD47862BE58}"/>
          </ac:spMkLst>
        </pc:spChg>
        <pc:spChg chg="del">
          <ac:chgData name="Tingting Qin" userId="S::tiqint@microsoft.com::75f7714c-a911-4815-a4c6-013f9c535e3f" providerId="AD" clId="Web-{89973629-2E4B-3E27-6998-E5982C09E63D}" dt="2019-04-28T08:32:14" v="618"/>
          <ac:spMkLst>
            <pc:docMk/>
            <pc:sldMk cId="4004255585" sldId="10084"/>
            <ac:spMk id="22" creationId="{3B854194-185D-494D-905C-7C7CB2E30F6E}"/>
          </ac:spMkLst>
        </pc:spChg>
        <pc:spChg chg="del">
          <ac:chgData name="Tingting Qin" userId="S::tiqint@microsoft.com::75f7714c-a911-4815-a4c6-013f9c535e3f" providerId="AD" clId="Web-{89973629-2E4B-3E27-6998-E5982C09E63D}" dt="2019-04-28T08:32:14" v="618"/>
          <ac:spMkLst>
            <pc:docMk/>
            <pc:sldMk cId="4004255585" sldId="10084"/>
            <ac:spMk id="23" creationId="{B4F5FA0D-0104-4987-8241-EFF7C85B88DE}"/>
          </ac:spMkLst>
        </pc:spChg>
        <pc:spChg chg="add">
          <ac:chgData name="Tingting Qin" userId="S::tiqint@microsoft.com::75f7714c-a911-4815-a4c6-013f9c535e3f" providerId="AD" clId="Web-{89973629-2E4B-3E27-6998-E5982C09E63D}" dt="2019-04-28T08:32:14" v="618"/>
          <ac:spMkLst>
            <pc:docMk/>
            <pc:sldMk cId="4004255585" sldId="10084"/>
            <ac:spMk id="28" creationId="{8D70B121-56F4-4848-B38B-182089D909FA}"/>
          </ac:spMkLst>
        </pc:spChg>
        <pc:picChg chg="del">
          <ac:chgData name="Tingting Qin" userId="S::tiqint@microsoft.com::75f7714c-a911-4815-a4c6-013f9c535e3f" providerId="AD" clId="Web-{89973629-2E4B-3E27-6998-E5982C09E63D}" dt="2019-04-28T08:32:14" v="618"/>
          <ac:picMkLst>
            <pc:docMk/>
            <pc:sldMk cId="4004255585" sldId="10084"/>
            <ac:picMk id="21" creationId="{2897127E-6CEF-446C-BE87-93B7C46E49D1}"/>
          </ac:picMkLst>
        </pc:picChg>
        <pc:cxnChg chg="add">
          <ac:chgData name="Tingting Qin" userId="S::tiqint@microsoft.com::75f7714c-a911-4815-a4c6-013f9c535e3f" providerId="AD" clId="Web-{89973629-2E4B-3E27-6998-E5982C09E63D}" dt="2019-04-28T08:32:14" v="618"/>
          <ac:cxnSpMkLst>
            <pc:docMk/>
            <pc:sldMk cId="4004255585" sldId="10084"/>
            <ac:cxnSpMk id="30" creationId="{2D72A2C9-F3CA-4216-8BAD-FA4C970C3C4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06A1F3-148F-4684-A37B-FBDC76934C4B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9CC30B1-8011-4ECF-8632-956DCB3A3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2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30B1-8011-4ECF-8632-956DCB3A3A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9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>
                <a:ea typeface="微软雅黑" panose="020B0503020204020204" pitchFamily="34" charset="-122"/>
              </a:rPr>
              <a:t>2018</a:t>
            </a:r>
            <a:r>
              <a:rPr lang="zh-CN" altLang="en-US">
                <a:ea typeface="微软雅黑" panose="020B0503020204020204" pitchFamily="34" charset="-122"/>
              </a:rPr>
              <a:t>年，我们在</a:t>
            </a:r>
            <a:r>
              <a:rPr lang="en-US" altLang="zh-CN">
                <a:ea typeface="微软雅黑" panose="020B0503020204020204" pitchFamily="34" charset="-122"/>
              </a:rPr>
              <a:t>MSRA</a:t>
            </a:r>
            <a:r>
              <a:rPr lang="zh-CN" altLang="en-US">
                <a:ea typeface="微软雅黑" panose="020B0503020204020204" pitchFamily="34" charset="-122"/>
              </a:rPr>
              <a:t>高级软件工程课上，要求大家写</a:t>
            </a:r>
            <a:r>
              <a:rPr lang="en-US" altLang="zh-CN">
                <a:ea typeface="微软雅黑" panose="020B0503020204020204" pitchFamily="34" charset="-122"/>
              </a:rPr>
              <a:t>AI Bot</a:t>
            </a:r>
            <a:r>
              <a:rPr lang="zh-CN" altLang="en-US">
                <a:ea typeface="微软雅黑" panose="020B0503020204020204" pitchFamily="34" charset="-122"/>
              </a:rPr>
              <a:t>来提交，每回合提交两个数字</a:t>
            </a:r>
            <a:endParaRPr lang="en-US" altLang="zh-CN"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>
                <a:ea typeface="微软雅黑" panose="020B0503020204020204" pitchFamily="34" charset="-122"/>
              </a:rPr>
              <a:t>获胜团队使用了强化学习的方法。他们定义了多种基于规则的策略作为</a:t>
            </a:r>
            <a:r>
              <a:rPr lang="en-US" altLang="zh-CN">
                <a:ea typeface="微软雅黑" panose="020B0503020204020204" pitchFamily="34" charset="-122"/>
              </a:rPr>
              <a:t>Action</a:t>
            </a:r>
            <a:r>
              <a:rPr lang="zh-CN" altLang="en-US">
                <a:ea typeface="微软雅黑" panose="020B0503020204020204" pitchFamily="34" charset="-122"/>
              </a:rPr>
              <a:t>，使用强化学习的方法在每回合选择合适的策略。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30B1-8011-4ECF-8632-956DCB3A3A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99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>
                <a:ea typeface="微软雅黑" panose="020B0503020204020204" pitchFamily="34" charset="-122"/>
              </a:rPr>
              <a:t>2018</a:t>
            </a:r>
            <a:r>
              <a:rPr lang="zh-CN" altLang="en-US">
                <a:ea typeface="微软雅黑" panose="020B0503020204020204" pitchFamily="34" charset="-122"/>
              </a:rPr>
              <a:t>年，我们在</a:t>
            </a:r>
            <a:r>
              <a:rPr lang="en-US" altLang="zh-CN">
                <a:ea typeface="微软雅黑" panose="020B0503020204020204" pitchFamily="34" charset="-122"/>
              </a:rPr>
              <a:t>MSRA</a:t>
            </a:r>
            <a:r>
              <a:rPr lang="zh-CN" altLang="en-US">
                <a:ea typeface="微软雅黑" panose="020B0503020204020204" pitchFamily="34" charset="-122"/>
              </a:rPr>
              <a:t>高级软件工程课上，要求大家写</a:t>
            </a:r>
            <a:r>
              <a:rPr lang="en-US" altLang="zh-CN">
                <a:ea typeface="微软雅黑" panose="020B0503020204020204" pitchFamily="34" charset="-122"/>
              </a:rPr>
              <a:t>AI Bot</a:t>
            </a:r>
            <a:r>
              <a:rPr lang="zh-CN" altLang="en-US">
                <a:ea typeface="微软雅黑" panose="020B0503020204020204" pitchFamily="34" charset="-122"/>
              </a:rPr>
              <a:t>来提交，每回合提交两个数字</a:t>
            </a:r>
            <a:endParaRPr lang="en-US" altLang="zh-CN"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>
                <a:ea typeface="微软雅黑" panose="020B0503020204020204" pitchFamily="34" charset="-122"/>
              </a:rPr>
              <a:t>获胜团队使用了强化学习的方法。他们定义了多种基于规则的策略作为</a:t>
            </a:r>
            <a:r>
              <a:rPr lang="en-US" altLang="zh-CN">
                <a:ea typeface="微软雅黑" panose="020B0503020204020204" pitchFamily="34" charset="-122"/>
              </a:rPr>
              <a:t>Action</a:t>
            </a:r>
            <a:r>
              <a:rPr lang="zh-CN" altLang="en-US">
                <a:ea typeface="微软雅黑" panose="020B0503020204020204" pitchFamily="34" charset="-122"/>
              </a:rPr>
              <a:t>，使用强化学习的方法在每回合选择合适的策略。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30B1-8011-4ECF-8632-956DCB3A3A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5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30B1-8011-4ECF-8632-956DCB3A3A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9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035178"/>
            <a:ext cx="667512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/>
              <a:t>Event name or presentation title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81602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97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微软雅黑 Light" panose="020B0502040204020203" pitchFamily="34" charset="-122"/>
                <a:cs typeface="Segoe UI" panose="020B0502040204020203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20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90" y="365125"/>
            <a:ext cx="1101922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690688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40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11023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11018520" cy="23083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6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49" y="365125"/>
            <a:ext cx="1102650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779318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779318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11023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690688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0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27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with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2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ll title - half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微软雅黑 Light" panose="020B0502040204020203" pitchFamily="34" charset="-122"/>
                <a:cs typeface="Segoe UI" panose="020B0502040204020203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08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933317"/>
            <a:ext cx="4161981" cy="120032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微软雅黑" panose="020B0503020204020204" pitchFamily="34" charset="-122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74048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03517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399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28836"/>
            <a:ext cx="4161981" cy="1200329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133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954107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12863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2296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71443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6938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570753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269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556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923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id="{28D123D9-06D9-49EF-8BC5-D315584C22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69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42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微软雅黑" panose="020B0503020204020204" pitchFamily="34" charset="-122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微软雅黑" panose="020B0503020204020204" pitchFamily="34" charset="-122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49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14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093907"/>
          </a:xfrm>
        </p:spPr>
        <p:txBody>
          <a:bodyPr>
            <a:spAutoFit/>
          </a:bodyPr>
          <a:lstStyle>
            <a:lvl1pPr>
              <a:defRPr sz="3600">
                <a:latin typeface="微软雅黑" panose="020B0503020204020204" pitchFamily="34" charset="-122"/>
              </a:defRPr>
            </a:lvl1pPr>
            <a:lvl2pPr>
              <a:defRPr sz="2800">
                <a:latin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</a:defRPr>
            </a:lvl4pPr>
            <a:lvl5pPr>
              <a:defRPr sz="1800">
                <a:latin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16390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2F2F3-3238-1F4E-B791-E8D810804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8A7E12-9B32-D341-AAC9-3C57D96C6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F0998-7B12-7B4F-A4D6-1D2088739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2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id="{D0205EF8-B8DF-4091-9D4B-04F42FC5D4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69723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804619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90" y="365125"/>
            <a:ext cx="1101922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690688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39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11023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11018520" cy="23083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49" y="365125"/>
            <a:ext cx="1102650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779318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779318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35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11023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690688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39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75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98D52F-2B7B-4394-A95E-C5333CA01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9357C-9FD0-4EA2-95D9-AC285EE92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1FBE91-3B81-4EE7-A629-9C4FB048C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F776EFD-A3E7-F544-B2E9-09F7772B595C}" type="datetimeFigureOut">
              <a:rPr kumimoji="1" lang="zh-CN" altLang="en-US" smtClean="0"/>
              <a:pPr/>
              <a:t>2019/6/27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DB4C76-9C04-4393-A1DF-9C35092CE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760226-0E65-4F17-BA11-D34C9BF7D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B739F5C-5CA6-DA4F-93DF-C31D56B34C5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80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  <p:sldLayoutId id="2147483967" r:id="rId17"/>
    <p:sldLayoutId id="2147483968" r:id="rId18"/>
    <p:sldLayoutId id="2147483969" r:id="rId19"/>
    <p:sldLayoutId id="2147483970" r:id="rId20"/>
    <p:sldLayoutId id="2147483971" r:id="rId21"/>
    <p:sldLayoutId id="2147483972" r:id="rId22"/>
    <p:sldLayoutId id="2147483973" r:id="rId23"/>
    <p:sldLayoutId id="2147483974" r:id="rId24"/>
    <p:sldLayoutId id="2147483975" r:id="rId25"/>
    <p:sldLayoutId id="2147483976" r:id="rId26"/>
    <p:sldLayoutId id="2147483977" r:id="rId27"/>
    <p:sldLayoutId id="2147483978" r:id="rId28"/>
    <p:sldLayoutId id="2147483979" r:id="rId29"/>
    <p:sldLayoutId id="2147483980" r:id="rId30"/>
    <p:sldLayoutId id="2147483981" r:id="rId31"/>
    <p:sldLayoutId id="2147483982" r:id="rId32"/>
    <p:sldLayoutId id="2147483983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oldennotebook" TargetMode="External"/><Relationship Id="rId2" Type="http://schemas.openxmlformats.org/officeDocument/2006/relationships/hyperlink" Target="https://aka.ms/goldenbotdemo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ka.ms/hldemo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olde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C1897-BF33-6D46-94B3-AA6A8EF6E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22409"/>
            <a:ext cx="4167887" cy="1311128"/>
          </a:xfrm>
        </p:spPr>
        <p:txBody>
          <a:bodyPr/>
          <a:lstStyle/>
          <a:p>
            <a:r>
              <a:rPr lang="zh-CN" altLang="en-US" dirty="0"/>
              <a:t>强化学习与黄金点游戏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A389C2-1087-7F4C-B227-26484789CC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3962400"/>
            <a:ext cx="4164583" cy="276999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3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C2992-87AE-4483-B502-2E592771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黄金点游戏历史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3B1314-6FBF-4221-964E-C79BBA6CD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5207000" cy="35378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这个游戏最早的有记录的实践是由经济学家</a:t>
            </a:r>
            <a:r>
              <a:rPr lang="en-US" altLang="zh-CN" dirty="0"/>
              <a:t>Richard Thaler </a:t>
            </a:r>
            <a:r>
              <a:rPr lang="zh-CN" altLang="en-US" dirty="0"/>
              <a:t>在</a:t>
            </a:r>
            <a:r>
              <a:rPr lang="en-US" altLang="zh-CN" dirty="0"/>
              <a:t>1997</a:t>
            </a:r>
            <a:r>
              <a:rPr lang="zh-CN" altLang="en-US" dirty="0"/>
              <a:t>年通过英国</a:t>
            </a:r>
            <a:r>
              <a:rPr lang="en-US" altLang="zh-CN" dirty="0"/>
              <a:t>《</a:t>
            </a:r>
            <a:r>
              <a:rPr lang="zh-CN" altLang="en-US" dirty="0"/>
              <a:t>金融时报</a:t>
            </a:r>
            <a:r>
              <a:rPr lang="en-US" altLang="zh-CN" dirty="0"/>
              <a:t>》</a:t>
            </a:r>
            <a:r>
              <a:rPr lang="zh-CN" altLang="en-US" dirty="0"/>
              <a:t>给读者出的一道题目，当时没有用黄金点，而是 </a:t>
            </a:r>
            <a:r>
              <a:rPr lang="en-US" altLang="zh-CN" dirty="0"/>
              <a:t>2/3 </a:t>
            </a:r>
            <a:r>
              <a:rPr lang="zh-CN" altLang="en-US" dirty="0"/>
              <a:t>这个分数。所有人的平均值是</a:t>
            </a:r>
            <a:r>
              <a:rPr lang="en-US" altLang="zh-CN" dirty="0"/>
              <a:t>18.91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Richard Thaler</a:t>
            </a:r>
            <a:r>
              <a:rPr lang="zh-CN" altLang="en-US" dirty="0"/>
              <a:t>获得了 </a:t>
            </a:r>
            <a:r>
              <a:rPr lang="en-US" altLang="zh-CN" dirty="0"/>
              <a:t>2017</a:t>
            </a:r>
            <a:r>
              <a:rPr lang="zh-CN" altLang="en-US" dirty="0"/>
              <a:t>年诺贝尔经济学奖， 获奖理由就是行为经济学的研究。</a:t>
            </a:r>
          </a:p>
          <a:p>
            <a:pPr>
              <a:lnSpc>
                <a:spcPct val="120000"/>
              </a:lnSpc>
            </a:pPr>
            <a:endParaRPr lang="en-US" altLang="zh-CN" dirty="0"/>
          </a:p>
        </p:txBody>
      </p:sp>
      <p:pic>
        <p:nvPicPr>
          <p:cNvPr id="4" name="Picture 2" descr="Richard Thaler çæ¸¸æ">
            <a:extLst>
              <a:ext uri="{FF2B5EF4-FFF2-40B4-BE49-F238E27FC236}">
                <a16:creationId xmlns:a16="http://schemas.microsoft.com/office/drawing/2014/main" id="{CCF9462F-9B1E-4FDC-AC0B-DE0B76C3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191" y="365124"/>
            <a:ext cx="3388757" cy="602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765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88C71-2806-482E-83CE-B247CBF7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黄金点在教学中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FDD4A4-62A5-454F-B0C4-F27BDBD0E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4738077" cy="3147036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2006</a:t>
            </a:r>
            <a:r>
              <a:rPr lang="zh-CN" altLang="en-US" dirty="0"/>
              <a:t>年，邹欣老师在清华软件学院的一个培训班上第一次玩这个游戏。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右图是邹欣老师在清华大学</a:t>
            </a:r>
            <a:r>
              <a:rPr lang="en-US" altLang="zh-CN" dirty="0"/>
              <a:t>2008</a:t>
            </a:r>
            <a:r>
              <a:rPr lang="zh-CN" altLang="en-US" dirty="0"/>
              <a:t>秋季学期软件工程课连续</a:t>
            </a:r>
            <a:r>
              <a:rPr lang="en-US" altLang="zh-CN" dirty="0"/>
              <a:t>12</a:t>
            </a:r>
            <a:r>
              <a:rPr lang="zh-CN" altLang="en-US" dirty="0"/>
              <a:t>次黄金点游戏的记录</a:t>
            </a:r>
          </a:p>
        </p:txBody>
      </p:sp>
      <p:pic>
        <p:nvPicPr>
          <p:cNvPr id="1026" name="Picture 2" descr="image1.png">
            <a:extLst>
              <a:ext uri="{FF2B5EF4-FFF2-40B4-BE49-F238E27FC236}">
                <a16:creationId xmlns:a16="http://schemas.microsoft.com/office/drawing/2014/main" id="{FC8B0588-20B0-46AF-8209-71ABF4430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121185"/>
            <a:ext cx="5823839" cy="34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686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CC61A-2D26-49F9-BFD8-DC99620D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2018</a:t>
            </a:r>
            <a:r>
              <a:rPr lang="zh-CN" altLang="en-US"/>
              <a:t>年 夏令营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25F1A9-9886-47AB-A5BA-71E252210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11018520" cy="235768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2018</a:t>
            </a:r>
            <a:r>
              <a:rPr lang="zh-CN" altLang="en-US" dirty="0"/>
              <a:t>年，我们在微软学生夏令营上组织学生玩了这个比赛，要求大家写</a:t>
            </a:r>
            <a:r>
              <a:rPr lang="en-US" altLang="zh-CN" dirty="0"/>
              <a:t>AI Bot</a:t>
            </a:r>
            <a:r>
              <a:rPr lang="zh-CN" altLang="en-US" dirty="0"/>
              <a:t>来提交，每回合提交两个数。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这次比赛中大部分队伍还是采用了基于规则的策略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我们对最终胜出的玩家进行了采访，他们提到在分析第一场的数据时，发现了一个有趣的现象：故意提交大数字的队伍并没能扰乱黄金点的收敛趋势，反而因为每回合都提交大数被扣了很多分。同时他们还发现，如果大家的结果都在上一轮的黄金点附近波动，也就是近几轮波动都很小时，那么可以用一个大数来制造扰动，然后根据自己的大数做出相应的调整，给出另一个输出（在这场比赛中，如果选择 </a:t>
            </a:r>
            <a:r>
              <a:rPr lang="en-US" altLang="zh-CN" dirty="0"/>
              <a:t>99 </a:t>
            </a:r>
            <a:r>
              <a:rPr lang="zh-CN" altLang="en-US" dirty="0"/>
              <a:t>作为大数，通常下一轮的 </a:t>
            </a:r>
            <a:r>
              <a:rPr lang="en-US" altLang="zh-CN" dirty="0"/>
              <a:t>G </a:t>
            </a:r>
            <a:r>
              <a:rPr lang="zh-CN" altLang="en-US" dirty="0"/>
              <a:t>会增加 </a:t>
            </a:r>
            <a:r>
              <a:rPr lang="en-US" altLang="zh-CN" dirty="0"/>
              <a:t>1.1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052" name="Picture 4" descr="https://github.com/Microsoft/ai-edu/raw/master/B-%E6%95%99%E5%AD%A6%E6%A1%88%E4%BE%8B%E4%B8%8E%E5%AE%9E%E8%B7%B5/B8-%E8%87%AA%E6%9E%84%E5%BB%BA%EF%BC%8DAI%E6%B8%B8%E6%88%8F%E5%BC%80%E5%8F%91%E6%A1%88%E4%BE%8B%EF%BC%8D%E9%BB%84%E9%87%91%E7%82%B9%E6%B8%B8%E6%88%8F/%E5%BE%AE%E8%BD%AF-%E6%96%B9%E6%A1%881/media/image3.png">
            <a:extLst>
              <a:ext uri="{FF2B5EF4-FFF2-40B4-BE49-F238E27FC236}">
                <a16:creationId xmlns:a16="http://schemas.microsoft.com/office/drawing/2014/main" id="{7DBE2077-E474-4373-8359-3ED482629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529" y="4291340"/>
            <a:ext cx="6898333" cy="12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github.com/Microsoft/ai-edu/raw/master/B-%E6%95%99%E5%AD%A6%E6%A1%88%E4%BE%8B%E4%B8%8E%E5%AE%9E%E8%B7%B5/B8-%E8%87%AA%E6%9E%84%E5%BB%BA%EF%BC%8DAI%E6%B8%B8%E6%88%8F%E5%BC%80%E5%8F%91%E6%A1%88%E4%BE%8B%EF%BC%8D%E9%BB%84%E9%87%91%E7%82%B9%E6%B8%B8%E6%88%8F/%E5%BE%AE%E8%BD%AF-%E6%96%B9%E6%A1%881/media/image5.png">
            <a:extLst>
              <a:ext uri="{FF2B5EF4-FFF2-40B4-BE49-F238E27FC236}">
                <a16:creationId xmlns:a16="http://schemas.microsoft.com/office/drawing/2014/main" id="{3D98FD10-46B3-4510-9C04-75D391B3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864" y="5537198"/>
            <a:ext cx="6898334" cy="118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FFA6F50-1D0D-4E88-A353-C86A632E93C9}"/>
              </a:ext>
            </a:extLst>
          </p:cNvPr>
          <p:cNvSpPr txBox="1"/>
          <p:nvPr/>
        </p:nvSpPr>
        <p:spPr>
          <a:xfrm>
            <a:off x="1094199" y="6007782"/>
            <a:ext cx="28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下半场最后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轮黄金点走势图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DFC742-26B2-402A-AADB-687A6FEFD774}"/>
              </a:ext>
            </a:extLst>
          </p:cNvPr>
          <p:cNvSpPr txBox="1"/>
          <p:nvPr/>
        </p:nvSpPr>
        <p:spPr>
          <a:xfrm>
            <a:off x="1094199" y="4769057"/>
            <a:ext cx="28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上半场最后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轮黄金点走势图</a:t>
            </a:r>
          </a:p>
        </p:txBody>
      </p:sp>
    </p:spTree>
    <p:extLst>
      <p:ext uri="{BB962C8B-B14F-4D97-AF65-F5344CB8AC3E}">
        <p14:creationId xmlns:p14="http://schemas.microsoft.com/office/powerpoint/2010/main" val="304695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CC61A-2D26-49F9-BFD8-DC99620D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2018</a:t>
            </a:r>
            <a:r>
              <a:rPr lang="zh-CN" altLang="en-US"/>
              <a:t>年 夏令营</a:t>
            </a:r>
          </a:p>
        </p:txBody>
      </p:sp>
      <p:pic>
        <p:nvPicPr>
          <p:cNvPr id="11" name="a3a9a13a177535048278c9d245d50c94">
            <a:hlinkClick r:id="" action="ppaction://media"/>
            <a:extLst>
              <a:ext uri="{FF2B5EF4-FFF2-40B4-BE49-F238E27FC236}">
                <a16:creationId xmlns:a16="http://schemas.microsoft.com/office/drawing/2014/main" id="{BE48C8ED-67A1-4343-BDDC-297E9063C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8841" y="1946098"/>
            <a:ext cx="8469237" cy="47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3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A5193-B71F-461D-B664-35E508B3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F4F068-EC1C-42EB-8211-EAC7FADF7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5377233" cy="43037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MSRA</a:t>
            </a:r>
            <a:r>
              <a:rPr lang="zh-CN" altLang="en-US" dirty="0"/>
              <a:t>高级软件工程课 </a:t>
            </a:r>
            <a:r>
              <a:rPr lang="en-US" altLang="zh-CN" dirty="0"/>
              <a:t>AI Bot </a:t>
            </a:r>
            <a:r>
              <a:rPr lang="zh-CN" altLang="en-US" dirty="0"/>
              <a:t>比赛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获胜团队使用了强化学习的方法。他们定义了多种基于规则的策略作为</a:t>
            </a:r>
            <a:r>
              <a:rPr lang="en-US" altLang="zh-CN" dirty="0"/>
              <a:t>Action</a:t>
            </a:r>
            <a:r>
              <a:rPr lang="zh-CN" altLang="en-US" dirty="0"/>
              <a:t>，在每回合选择合适的策略。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27EC97-36E6-4836-9AC2-69224F0378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221" y="3645292"/>
            <a:ext cx="4168790" cy="27791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653541-777F-4CB3-A759-F803C8A477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221" y="258856"/>
            <a:ext cx="4168791" cy="27791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EFDF70-7DFD-48D7-8FDE-08BE7D1CA0F0}"/>
              </a:ext>
            </a:extLst>
          </p:cNvPr>
          <p:cNvSpPr txBox="1"/>
          <p:nvPr/>
        </p:nvSpPr>
        <p:spPr>
          <a:xfrm>
            <a:off x="8291456" y="3059668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上半场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D61C26-2D01-44DA-BC62-447CDECEA9AB}"/>
              </a:ext>
            </a:extLst>
          </p:cNvPr>
          <p:cNvSpPr txBox="1"/>
          <p:nvPr/>
        </p:nvSpPr>
        <p:spPr>
          <a:xfrm>
            <a:off x="8291455" y="6414478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下半场</a:t>
            </a:r>
          </a:p>
        </p:txBody>
      </p:sp>
    </p:spTree>
    <p:extLst>
      <p:ext uri="{BB962C8B-B14F-4D97-AF65-F5344CB8AC3E}">
        <p14:creationId xmlns:p14="http://schemas.microsoft.com/office/powerpoint/2010/main" val="3383507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A5193-B71F-461D-B664-35E508B3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实战</a:t>
            </a:r>
          </a:p>
        </p:txBody>
      </p:sp>
      <p:pic>
        <p:nvPicPr>
          <p:cNvPr id="4" name="2991d729b2f895338cea18ebcfb8fef1">
            <a:hlinkClick r:id="" action="ppaction://media"/>
            <a:extLst>
              <a:ext uri="{FF2B5EF4-FFF2-40B4-BE49-F238E27FC236}">
                <a16:creationId xmlns:a16="http://schemas.microsoft.com/office/drawing/2014/main" id="{1BE33576-6680-4510-AB56-0F800E5CF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501" y="1857011"/>
            <a:ext cx="8417287" cy="47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FFCDB-2F31-45E5-BD11-65C0B5F9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案例设计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319FCDC-D587-45D7-B2F5-89DEBEB39A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11018520" cy="385823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介绍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游戏介绍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服务端接口介绍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环境要求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游戏策略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基于规则的策略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强化学习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实战黄金点游戏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实现自己的</a:t>
            </a:r>
            <a:r>
              <a:rPr lang="en-US" altLang="zh-CN" dirty="0"/>
              <a:t>AI Bot</a:t>
            </a:r>
            <a:r>
              <a:rPr lang="zh-CN" altLang="en-US" dirty="0"/>
              <a:t>与服务器内置</a:t>
            </a:r>
            <a:r>
              <a:rPr lang="en-US" altLang="zh-CN" dirty="0"/>
              <a:t>Bot</a:t>
            </a:r>
            <a:r>
              <a:rPr lang="zh-CN" altLang="en-US" dirty="0"/>
              <a:t>比赛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同学之间用自己的</a:t>
            </a:r>
            <a:r>
              <a:rPr lang="en-US" altLang="zh-CN" dirty="0"/>
              <a:t>AI Bot</a:t>
            </a:r>
            <a:r>
              <a:rPr lang="zh-CN" altLang="en-US" dirty="0"/>
              <a:t>进行对抗比赛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9744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D5E38-D2CA-4B1E-88F8-7D511EA3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对学生的价值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BC602C-E241-48BC-B78F-137777704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了解游戏</a:t>
            </a:r>
            <a:r>
              <a:rPr lang="en-US" altLang="zh-CN" dirty="0"/>
              <a:t>AI</a:t>
            </a:r>
            <a:r>
              <a:rPr lang="zh-CN" altLang="en-US" dirty="0"/>
              <a:t>开发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了解并掌握强化学习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0133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5C56C-F1C3-4F7C-967C-2A05DE78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案例优势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5478F8-D6E1-406E-B8D3-72C3E3BB4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11018520" cy="360814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游戏规则简单易懂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既支持在线分布式的比赛，也支持线下几个</a:t>
            </a:r>
            <a:r>
              <a:rPr lang="en-US" altLang="zh-CN" dirty="0"/>
              <a:t>BOT</a:t>
            </a:r>
            <a:r>
              <a:rPr lang="zh-CN" altLang="en-US" dirty="0"/>
              <a:t>之间直接比赛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服务器提供</a:t>
            </a:r>
            <a:r>
              <a:rPr lang="en-US" altLang="zh-CN" dirty="0"/>
              <a:t>RESTful API</a:t>
            </a:r>
            <a:r>
              <a:rPr lang="zh-CN" altLang="en-US" dirty="0"/>
              <a:t>，并提供</a:t>
            </a:r>
            <a:r>
              <a:rPr lang="en-US" altLang="zh-CN" dirty="0"/>
              <a:t>Swagger</a:t>
            </a:r>
            <a:r>
              <a:rPr lang="zh-CN" altLang="en-US" dirty="0"/>
              <a:t>格式文档，可生成各种语言的</a:t>
            </a:r>
            <a:r>
              <a:rPr lang="en-US" altLang="zh-CN" dirty="0"/>
              <a:t>SDK</a:t>
            </a:r>
            <a:r>
              <a:rPr lang="zh-CN" altLang="en-US" dirty="0"/>
              <a:t>包，同学在开发时可以将精力放在</a:t>
            </a:r>
            <a:r>
              <a:rPr lang="en-US" altLang="zh-CN" dirty="0"/>
              <a:t>AI</a:t>
            </a:r>
            <a:r>
              <a:rPr lang="zh-CN" altLang="en-US" dirty="0"/>
              <a:t>的设计和实现上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提供多种语言的示例</a:t>
            </a:r>
            <a:r>
              <a:rPr lang="en-US" altLang="zh-CN" dirty="0"/>
              <a:t>BOT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https://aka.ms/goldenbotdemo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依托于</a:t>
            </a:r>
            <a:r>
              <a:rPr lang="en-US" altLang="zh-CN" dirty="0"/>
              <a:t>Azure Notebook</a:t>
            </a:r>
            <a:r>
              <a:rPr lang="zh-CN" altLang="en-US" dirty="0"/>
              <a:t>，可脱离本机开发环境，在线直接运行</a:t>
            </a:r>
            <a:r>
              <a:rPr lang="en-US" altLang="zh-CN" dirty="0"/>
              <a:t>Python</a:t>
            </a:r>
            <a:r>
              <a:rPr lang="zh-CN" altLang="en-US" dirty="0"/>
              <a:t>版示例</a:t>
            </a:r>
            <a:r>
              <a:rPr lang="en-US" altLang="zh-CN" dirty="0"/>
              <a:t>BOT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https://aka.ms/goldennotebook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147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579B31-8904-4F04-B186-56335D1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人类如何学习？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FC8FC1-E4FE-4440-ADDA-385943A82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6050170" cy="4187678"/>
          </a:xfrm>
        </p:spPr>
        <p:txBody>
          <a:bodyPr>
            <a:normAutofit/>
          </a:bodyPr>
          <a:lstStyle/>
          <a:p>
            <a:r>
              <a:rPr lang="zh-CN" altLang="en-US" dirty="0"/>
              <a:t>一个陌生的环境</a:t>
            </a:r>
            <a:endParaRPr lang="en-US" altLang="zh-CN" dirty="0"/>
          </a:p>
          <a:p>
            <a:r>
              <a:rPr lang="zh-CN" altLang="en-US" dirty="0"/>
              <a:t>可以观察到当前的状态：</a:t>
            </a:r>
            <a:r>
              <a:rPr lang="en-US" altLang="zh-CN" dirty="0"/>
              <a:t>A</a:t>
            </a:r>
            <a:r>
              <a:rPr lang="zh-CN" altLang="en-US" dirty="0"/>
              <a:t>或者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只允许输入</a:t>
            </a:r>
            <a:r>
              <a:rPr lang="en-US" altLang="zh-CN" dirty="0"/>
              <a:t>1</a:t>
            </a:r>
            <a:r>
              <a:rPr lang="zh-CN" altLang="en-US" dirty="0"/>
              <a:t>或者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动作输入后，环境会给出相应的奖励</a:t>
            </a:r>
            <a:r>
              <a:rPr lang="en-US" altLang="zh-CN" dirty="0"/>
              <a:t>(+10</a:t>
            </a:r>
            <a:r>
              <a:rPr lang="zh-CN" altLang="en-US" dirty="0"/>
              <a:t>分或</a:t>
            </a:r>
            <a:r>
              <a:rPr lang="en-US" altLang="zh-CN" dirty="0"/>
              <a:t>+40</a:t>
            </a:r>
            <a:r>
              <a:rPr lang="zh-CN" altLang="en-US" dirty="0"/>
              <a:t>分</a:t>
            </a:r>
            <a:r>
              <a:rPr lang="en-US" altLang="zh-CN" dirty="0"/>
              <a:t>)</a:t>
            </a:r>
            <a:r>
              <a:rPr lang="zh-CN" altLang="en-US" dirty="0"/>
              <a:t>或惩罚</a:t>
            </a:r>
            <a:r>
              <a:rPr lang="en-US" altLang="zh-CN" dirty="0"/>
              <a:t>(-10</a:t>
            </a:r>
            <a:r>
              <a:rPr lang="zh-CN" altLang="en-US" dirty="0"/>
              <a:t>分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如何才能得到更高的分数？</a:t>
            </a:r>
          </a:p>
        </p:txBody>
      </p:sp>
      <p:pic>
        <p:nvPicPr>
          <p:cNvPr id="1028" name="Picture 4" descr="Scan me!">
            <a:hlinkClick r:id="rId2"/>
            <a:extLst>
              <a:ext uri="{FF2B5EF4-FFF2-40B4-BE49-F238E27FC236}">
                <a16:creationId xmlns:a16="http://schemas.microsoft.com/office/drawing/2014/main" id="{39C6488E-AE9F-4851-9C74-EA0896C9A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7839" y="1224357"/>
            <a:ext cx="3767759" cy="376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71840C-6859-4E76-B53A-14EB26078AD5}"/>
              </a:ext>
            </a:extLst>
          </p:cNvPr>
          <p:cNvSpPr txBox="1"/>
          <p:nvPr/>
        </p:nvSpPr>
        <p:spPr>
          <a:xfrm>
            <a:off x="6542844" y="5293591"/>
            <a:ext cx="4177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hlinkClick r:id="rId2"/>
              </a:rPr>
              <a:t>https://aka.ms/hldemo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7836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372E4-3989-44D5-A59B-F28F23EF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人类如何学习？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A386E6-3175-4359-9C94-FDF1FB51ED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6238461" cy="4337396"/>
          </a:xfrm>
        </p:spPr>
        <p:txBody>
          <a:bodyPr/>
          <a:lstStyle/>
          <a:p>
            <a:r>
              <a:rPr lang="zh-CN" altLang="en-US" dirty="0"/>
              <a:t>人在这个环境中会观察并分析：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状态会如何随着动作输入进行变化？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在某个确定的状态下执行某个确定的动作会得到多少分？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怎样才能找到一个策略，可以让我的得分最高？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BE87C04-FFD3-4FBA-9081-CA4FC16C2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24048"/>
              </p:ext>
            </p:extLst>
          </p:nvPr>
        </p:nvGraphicFramePr>
        <p:xfrm>
          <a:off x="7513431" y="1311044"/>
          <a:ext cx="3403599" cy="463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533">
                  <a:extLst>
                    <a:ext uri="{9D8B030D-6E8A-4147-A177-3AD203B41FA5}">
                      <a16:colId xmlns:a16="http://schemas.microsoft.com/office/drawing/2014/main" val="2922356724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2470926152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3687230699"/>
                    </a:ext>
                  </a:extLst>
                </a:gridCol>
              </a:tblGrid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(A/B)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动作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(1/2)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得分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28396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516664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044912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+40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801565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791681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249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B1FB3-CBB9-4CAE-AAAC-A9557780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人类如何学习？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61A954-D88A-48AE-9B15-BDCF060907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0719" y="3059267"/>
            <a:ext cx="6124541" cy="2990865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1BC0661-A44A-441F-B35B-005720EE6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619760"/>
              </p:ext>
            </p:extLst>
          </p:nvPr>
        </p:nvGraphicFramePr>
        <p:xfrm>
          <a:off x="998330" y="3629899"/>
          <a:ext cx="3474278" cy="184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139">
                  <a:extLst>
                    <a:ext uri="{9D8B030D-6E8A-4147-A177-3AD203B41FA5}">
                      <a16:colId xmlns:a16="http://schemas.microsoft.com/office/drawing/2014/main" val="3582624064"/>
                    </a:ext>
                  </a:extLst>
                </a:gridCol>
                <a:gridCol w="1737139">
                  <a:extLst>
                    <a:ext uri="{9D8B030D-6E8A-4147-A177-3AD203B41FA5}">
                      <a16:colId xmlns:a16="http://schemas.microsoft.com/office/drawing/2014/main" val="525132460"/>
                    </a:ext>
                  </a:extLst>
                </a:gridCol>
              </a:tblGrid>
              <a:tr h="616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动作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077124"/>
                  </a:ext>
                </a:extLst>
              </a:tr>
              <a:tr h="6165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803495"/>
                  </a:ext>
                </a:extLst>
              </a:tr>
              <a:tr h="6165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27048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DF5A5D3-D517-44E8-8222-EEC9F09F976B}"/>
              </a:ext>
            </a:extLst>
          </p:cNvPr>
          <p:cNvSpPr txBox="1"/>
          <p:nvPr/>
        </p:nvSpPr>
        <p:spPr>
          <a:xfrm>
            <a:off x="1924991" y="24218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最优策略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2B48EA-DC82-4BA3-AA6C-FD55A41402CB}"/>
              </a:ext>
            </a:extLst>
          </p:cNvPr>
          <p:cNvSpPr txBox="1"/>
          <p:nvPr/>
        </p:nvSpPr>
        <p:spPr>
          <a:xfrm>
            <a:off x="7552974" y="242188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真实的世界</a:t>
            </a:r>
          </a:p>
        </p:txBody>
      </p:sp>
    </p:spTree>
    <p:extLst>
      <p:ext uri="{BB962C8B-B14F-4D97-AF65-F5344CB8AC3E}">
        <p14:creationId xmlns:p14="http://schemas.microsoft.com/office/powerpoint/2010/main" val="229050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6CB83-8B36-490B-A0DD-A793EA77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53565C-4A2B-479C-9438-4238EBDCF1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5902569" cy="43584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强化学习</a:t>
            </a:r>
            <a:r>
              <a:rPr lang="en-US" altLang="zh-CN" dirty="0"/>
              <a:t>(Reinforcement Learning)</a:t>
            </a:r>
            <a:r>
              <a:rPr lang="zh-CN" altLang="en-US" dirty="0"/>
              <a:t>是机器学习的一种重要技术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Agent</a:t>
            </a:r>
            <a:r>
              <a:rPr lang="zh-CN" altLang="en-US" dirty="0"/>
              <a:t>在一个环境中，为了达到一定的目的（比如延迟的反馈或奖励），不断地采取一系列的动作去尝试与环境进行交互，并在交互中根据反馈或奖励不断的调整策略，最终学到状态和动作的映射关系。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相对于其它机器学习算法，强化学习算法更加现实，更加接近人类自然的学习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54DD76-99BB-42B6-9549-DC77B7083F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826" y="2520781"/>
            <a:ext cx="4693298" cy="20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4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33CB4-A3C5-46A0-8BB4-B70AC9D5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强化学习的两个特征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861A7B-8669-4301-8148-AF77EE75F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6323496" cy="4332425"/>
          </a:xfrm>
        </p:spPr>
        <p:txBody>
          <a:bodyPr>
            <a:normAutofit/>
          </a:bodyPr>
          <a:lstStyle/>
          <a:p>
            <a:r>
              <a:rPr lang="zh-CN" altLang="en-US" dirty="0"/>
              <a:t>延迟的得分</a:t>
            </a:r>
            <a:endParaRPr lang="en-US" altLang="zh-CN" dirty="0"/>
          </a:p>
          <a:p>
            <a:pPr lvl="1"/>
            <a:r>
              <a:rPr lang="zh-CN" altLang="en-US" dirty="0"/>
              <a:t>有时会选择当前得分并不高的动作，是为了在将来的动作中得到更多的得分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试错</a:t>
            </a:r>
            <a:endParaRPr lang="en-US" altLang="zh-CN" dirty="0"/>
          </a:p>
          <a:p>
            <a:pPr lvl="1"/>
            <a:r>
              <a:rPr lang="zh-CN" altLang="en-US" dirty="0"/>
              <a:t>通过不断的尝试来发现哪些动作可以得到更多的得分</a:t>
            </a:r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C7FE8A0-FBDF-4A7B-946B-F36ACEF63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954721"/>
              </p:ext>
            </p:extLst>
          </p:nvPr>
        </p:nvGraphicFramePr>
        <p:xfrm>
          <a:off x="7513431" y="1311044"/>
          <a:ext cx="3403599" cy="463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533">
                  <a:extLst>
                    <a:ext uri="{9D8B030D-6E8A-4147-A177-3AD203B41FA5}">
                      <a16:colId xmlns:a16="http://schemas.microsoft.com/office/drawing/2014/main" val="2922356724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2470926152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3687230699"/>
                    </a:ext>
                  </a:extLst>
                </a:gridCol>
              </a:tblGrid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(A/B)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动作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(1/2)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得分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28396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516664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044912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+40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801565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791681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249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71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343DA-51D7-459C-8648-9AD93B2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常见的强化学习算法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4003F1-A9F5-451F-B548-511D33CBE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11018520" cy="4630599"/>
          </a:xfrm>
        </p:spPr>
        <p:txBody>
          <a:bodyPr>
            <a:normAutofit/>
          </a:bodyPr>
          <a:lstStyle/>
          <a:p>
            <a:r>
              <a:rPr lang="en-US" altLang="zh-CN" dirty="0"/>
              <a:t>Q-Learning</a:t>
            </a:r>
          </a:p>
          <a:p>
            <a:r>
              <a:rPr lang="zh-CN" altLang="zh-CN" dirty="0"/>
              <a:t>策略梯度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强化学习</a:t>
            </a:r>
            <a:r>
              <a:rPr lang="en-US" altLang="zh-CN" dirty="0"/>
              <a:t>+</a:t>
            </a:r>
            <a:r>
              <a:rPr lang="zh-CN" altLang="en-US" dirty="0"/>
              <a:t>深度学习</a:t>
            </a:r>
            <a:endParaRPr lang="en-US" altLang="zh-CN" dirty="0"/>
          </a:p>
          <a:p>
            <a:pPr lvl="1"/>
            <a:r>
              <a:rPr lang="en-US" altLang="zh-CN" dirty="0"/>
              <a:t>Deep Q Network(DQN)</a:t>
            </a:r>
          </a:p>
          <a:p>
            <a:pPr lvl="1"/>
            <a:r>
              <a:rPr lang="en-US" altLang="zh-CN" dirty="0"/>
              <a:t>Alpha Go</a:t>
            </a:r>
          </a:p>
          <a:p>
            <a:pPr lvl="1"/>
            <a:r>
              <a:rPr lang="en-US" altLang="zh-CN" dirty="0"/>
              <a:t>Alpha Zero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4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A2F58FC-1E8C-4CC8-8474-4206E6F883B9}"/>
              </a:ext>
            </a:extLst>
          </p:cNvPr>
          <p:cNvSpPr/>
          <p:nvPr/>
        </p:nvSpPr>
        <p:spPr>
          <a:xfrm>
            <a:off x="5078896" y="4686300"/>
            <a:ext cx="2594113" cy="3975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48B353-5388-42DE-9E21-45A1D55766A7}"/>
              </a:ext>
            </a:extLst>
          </p:cNvPr>
          <p:cNvSpPr/>
          <p:nvPr/>
        </p:nvSpPr>
        <p:spPr>
          <a:xfrm>
            <a:off x="7964558" y="4686299"/>
            <a:ext cx="990600" cy="3975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357AB2-D421-46E1-8847-328C4F78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2993B483-E9AA-4572-8B45-B9903DB6CE7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94140" y="1690687"/>
                <a:ext cx="11018520" cy="474987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初始化</a:t>
                </a:r>
                <a:r>
                  <a:rPr lang="en-US" altLang="zh-CN" dirty="0"/>
                  <a:t>Q Table</a:t>
                </a:r>
              </a:p>
              <a:p>
                <a:r>
                  <a:rPr lang="zh-CN" altLang="en-US" dirty="0"/>
                  <a:t>每一次游戏（有结束状态的游戏）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起始状态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每一个时间步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在</a:t>
                </a:r>
                <a:r>
                  <a:rPr lang="en-US" altLang="zh-CN" dirty="0"/>
                  <a:t>Q Table</a:t>
                </a:r>
                <a:r>
                  <a:rPr lang="zh-CN" altLang="en-US" dirty="0"/>
                  <a:t>中以某种策略查找状态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下</m:t>
                    </m:r>
                  </m:oMath>
                </a14:m>
                <a:r>
                  <a:rPr lang="zh-CN" altLang="en-US" dirty="0"/>
                  <a:t>要采取的动作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(</a:t>
                </a:r>
                <a:r>
                  <a:rPr lang="zh-CN" altLang="en-US" dirty="0"/>
                  <a:t>这里的策略可以是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-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𝑔𝑟𝑒𝑒𝑑𝑦</m:t>
                    </m:r>
                  </m:oMath>
                </a14:m>
                <a:r>
                  <a:rPr lang="zh-CN" altLang="en-US" dirty="0"/>
                  <a:t> 或其它</a:t>
                </a:r>
                <a:r>
                  <a:rPr lang="en-US" altLang="zh-CN" dirty="0"/>
                  <a:t>)</a:t>
                </a:r>
              </a:p>
              <a:p>
                <a:pPr lvl="2"/>
                <a:r>
                  <a:rPr lang="zh-CN" altLang="en-US" dirty="0"/>
                  <a:t>执行动作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得到奖励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 和下一个状态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lvl="2"/>
                <a:r>
                  <a:rPr lang="zh-CN" altLang="en-US" dirty="0"/>
                  <a:t>更新</a:t>
                </a:r>
                <a:r>
                  <a:rPr lang="en-US" altLang="zh-CN" dirty="0"/>
                  <a:t>Q Table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fun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将当前状态更新为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，如果新状态是结束状态，结束本次游戏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2993B483-E9AA-4572-8B45-B9903DB6C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94140" y="1690687"/>
                <a:ext cx="11018520" cy="4749870"/>
              </a:xfrm>
              <a:blipFill>
                <a:blip r:embed="rId3"/>
                <a:stretch>
                  <a:fillRect l="-996" t="-2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6D314F5A-3ABD-4A0D-A7B2-BF952AACD774}"/>
              </a:ext>
            </a:extLst>
          </p:cNvPr>
          <p:cNvSpPr/>
          <p:nvPr/>
        </p:nvSpPr>
        <p:spPr>
          <a:xfrm>
            <a:off x="4010439" y="5844210"/>
            <a:ext cx="1123121" cy="397565"/>
          </a:xfrm>
          <a:prstGeom prst="wedgeRectCallout">
            <a:avLst>
              <a:gd name="adj1" fmla="val 26069"/>
              <a:gd name="adj2" fmla="val -27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学习率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7E66AB4D-9D16-408D-BE68-D5E34A2A21DC}"/>
              </a:ext>
            </a:extLst>
          </p:cNvPr>
          <p:cNvSpPr/>
          <p:nvPr/>
        </p:nvSpPr>
        <p:spPr>
          <a:xfrm>
            <a:off x="5653709" y="5844210"/>
            <a:ext cx="3922643" cy="397565"/>
          </a:xfrm>
          <a:prstGeom prst="wedgeRectCallout">
            <a:avLst>
              <a:gd name="adj1" fmla="val -42723"/>
              <a:gd name="adj2" fmla="val -2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衰减，未来奖励对当前奖励的影响</a:t>
            </a: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076CF5DD-4F79-4DB9-992E-0572E9CF8E2A}"/>
              </a:ext>
            </a:extLst>
          </p:cNvPr>
          <p:cNvSpPr/>
          <p:nvPr/>
        </p:nvSpPr>
        <p:spPr>
          <a:xfrm>
            <a:off x="7157834" y="3988905"/>
            <a:ext cx="858076" cy="397565"/>
          </a:xfrm>
          <a:prstGeom prst="wedgeRectCallout">
            <a:avLst>
              <a:gd name="adj1" fmla="val -22001"/>
              <a:gd name="adj2" fmla="val 11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现实</a:t>
            </a: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51FDF798-A263-42DA-8122-C701CB98B052}"/>
              </a:ext>
            </a:extLst>
          </p:cNvPr>
          <p:cNvSpPr/>
          <p:nvPr/>
        </p:nvSpPr>
        <p:spPr>
          <a:xfrm>
            <a:off x="8398569" y="3988905"/>
            <a:ext cx="858076" cy="397565"/>
          </a:xfrm>
          <a:prstGeom prst="wedgeRectCallout">
            <a:avLst>
              <a:gd name="adj1" fmla="val -22001"/>
              <a:gd name="adj2" fmla="val 11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估计</a:t>
            </a:r>
          </a:p>
        </p:txBody>
      </p:sp>
    </p:spTree>
    <p:extLst>
      <p:ext uri="{BB962C8B-B14F-4D97-AF65-F5344CB8AC3E}">
        <p14:creationId xmlns:p14="http://schemas.microsoft.com/office/powerpoint/2010/main" val="340431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6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C2992-87AE-4483-B502-2E592771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黄金点游戏介绍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3B1314-6FBF-4221-964E-C79BBA6CD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11018520" cy="113848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N</a:t>
            </a:r>
            <a:r>
              <a:rPr lang="zh-CN" altLang="en-US" dirty="0"/>
              <a:t>个同学（</a:t>
            </a:r>
            <a:r>
              <a:rPr lang="en-US" altLang="zh-CN" dirty="0"/>
              <a:t>N</a:t>
            </a:r>
            <a:r>
              <a:rPr lang="zh-CN" altLang="en-US" dirty="0"/>
              <a:t>通常大于</a:t>
            </a:r>
            <a:r>
              <a:rPr lang="en-US" altLang="zh-CN" dirty="0"/>
              <a:t>10</a:t>
            </a:r>
            <a:r>
              <a:rPr lang="zh-CN" altLang="en-US" dirty="0"/>
              <a:t>），每人写一个</a:t>
            </a:r>
            <a:r>
              <a:rPr lang="en-US" altLang="zh-CN" dirty="0"/>
              <a:t>0~100</a:t>
            </a:r>
            <a:r>
              <a:rPr lang="zh-CN" altLang="en-US" dirty="0"/>
              <a:t>之间的有理数 </a:t>
            </a:r>
            <a:r>
              <a:rPr lang="en-US" altLang="zh-CN" dirty="0"/>
              <a:t>(</a:t>
            </a:r>
            <a:r>
              <a:rPr lang="zh-CN" altLang="en-US" dirty="0"/>
              <a:t>不包括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100)</a:t>
            </a:r>
            <a:r>
              <a:rPr lang="zh-CN" altLang="en-US" dirty="0"/>
              <a:t>，交给裁判，裁判算出所有数字的平均值，然后乘以</a:t>
            </a:r>
            <a:r>
              <a:rPr lang="en-US" altLang="zh-CN" dirty="0"/>
              <a:t>0.618</a:t>
            </a:r>
            <a:r>
              <a:rPr lang="zh-CN" altLang="en-US" dirty="0"/>
              <a:t>（所谓黄金分割常数），得到</a:t>
            </a:r>
            <a:r>
              <a:rPr lang="en-US" altLang="zh-CN" dirty="0"/>
              <a:t>G</a:t>
            </a:r>
            <a:r>
              <a:rPr lang="zh-CN" altLang="en-US" dirty="0"/>
              <a:t>值。提交的数字最靠近</a:t>
            </a:r>
            <a:r>
              <a:rPr lang="en-US" altLang="zh-CN" dirty="0"/>
              <a:t>G</a:t>
            </a:r>
            <a:r>
              <a:rPr lang="zh-CN" altLang="en-US" dirty="0"/>
              <a:t>（取绝对值）的同学得到</a:t>
            </a:r>
            <a:r>
              <a:rPr lang="en-US" altLang="zh-CN" dirty="0"/>
              <a:t>N</a:t>
            </a:r>
            <a:r>
              <a:rPr lang="zh-CN" altLang="en-US" dirty="0"/>
              <a:t>分，离</a:t>
            </a:r>
            <a:r>
              <a:rPr lang="en-US" altLang="zh-CN" dirty="0"/>
              <a:t>G</a:t>
            </a:r>
            <a:r>
              <a:rPr lang="zh-CN" altLang="en-US" dirty="0"/>
              <a:t>最远的同学得到－</a:t>
            </a:r>
            <a:r>
              <a:rPr lang="en-US" altLang="zh-CN" dirty="0"/>
              <a:t>2</a:t>
            </a:r>
            <a:r>
              <a:rPr lang="zh-CN" altLang="en-US" dirty="0"/>
              <a:t>分，其他同学得</a:t>
            </a:r>
            <a:r>
              <a:rPr lang="en-US" altLang="zh-CN" dirty="0"/>
              <a:t>0</a:t>
            </a:r>
            <a:r>
              <a:rPr lang="zh-CN" altLang="en-US" dirty="0"/>
              <a:t>分。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也可以指定规则为每个同学提交两个数字，这样既可以用两个数双保险去接近</a:t>
            </a:r>
            <a:r>
              <a:rPr lang="en-US" altLang="zh-CN" dirty="0"/>
              <a:t>G</a:t>
            </a:r>
            <a:r>
              <a:rPr lang="zh-CN" altLang="en-US" dirty="0"/>
              <a:t>值，也可以提交一个较大的数字来保证自己的另一个数字比较接近</a:t>
            </a:r>
            <a:r>
              <a:rPr lang="en-US" altLang="zh-CN" dirty="0"/>
              <a:t>G</a:t>
            </a:r>
            <a:r>
              <a:rPr lang="zh-CN" altLang="en-US" dirty="0"/>
              <a:t>值。 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BBE7EC-3904-4600-829E-43883820E0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907" y="3016251"/>
            <a:ext cx="3727325" cy="2944587"/>
          </a:xfrm>
          <a:prstGeom prst="rect">
            <a:avLst/>
          </a:prstGeom>
        </p:spPr>
      </p:pic>
      <p:pic>
        <p:nvPicPr>
          <p:cNvPr id="1028" name="Picture 4" descr="Scan me!">
            <a:hlinkClick r:id="rId3"/>
            <a:extLst>
              <a:ext uri="{FF2B5EF4-FFF2-40B4-BE49-F238E27FC236}">
                <a16:creationId xmlns:a16="http://schemas.microsoft.com/office/drawing/2014/main" id="{17092C3F-CFB5-4C69-97E1-A917E39A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7477" y="3119928"/>
            <a:ext cx="2175118" cy="21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337BE0-D804-4E61-8A03-3E1C929C39BB}"/>
              </a:ext>
            </a:extLst>
          </p:cNvPr>
          <p:cNvSpPr txBox="1"/>
          <p:nvPr/>
        </p:nvSpPr>
        <p:spPr>
          <a:xfrm>
            <a:off x="6853520" y="5324194"/>
            <a:ext cx="3583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hlinkClick r:id="rId3"/>
              </a:rPr>
              <a:t>https://aka.ms/golden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1703578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" id="{229F5114-9A06-47D8-B0DF-CA4ECF5FAD00}" vid="{8EBB2D9D-EED4-4723-A3BC-D5A149A23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0C5D18F323645A98956133A02DCC7" ma:contentTypeVersion="6" ma:contentTypeDescription="Create a new document." ma:contentTypeScope="" ma:versionID="56c19742033f72fcce9222c3679beec5">
  <xsd:schema xmlns:xsd="http://www.w3.org/2001/XMLSchema" xmlns:xs="http://www.w3.org/2001/XMLSchema" xmlns:p="http://schemas.microsoft.com/office/2006/metadata/properties" xmlns:ns2="cf19287f-c95b-489e-b120-7cecafd1d699" xmlns:ns3="89a4766a-e9e1-4d58-841b-4c85ba9c1d4b" targetNamespace="http://schemas.microsoft.com/office/2006/metadata/properties" ma:root="true" ma:fieldsID="1a5fa8303529d19e746f62a41654cd37" ns2:_="" ns3:_="">
    <xsd:import namespace="cf19287f-c95b-489e-b120-7cecafd1d699"/>
    <xsd:import namespace="89a4766a-e9e1-4d58-841b-4c85ba9c1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9287f-c95b-489e-b120-7cecafd1d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4766a-e9e1-4d58-841b-4c85ba9c1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F0EB36-A9C2-4B63-B277-3951C48C0AF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D42DF68-EBA3-4133-A2B9-A705DBF396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9287f-c95b-489e-b120-7cecafd1d699"/>
    <ds:schemaRef ds:uri="89a4766a-e9e1-4d58-841b-4c85ba9c1d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8DDF98-31E0-4098-AD4E-960E22885C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课程模板</Template>
  <TotalTime>398</TotalTime>
  <Words>1123</Words>
  <Application>Microsoft Office PowerPoint</Application>
  <PresentationFormat>宽屏</PresentationFormat>
  <Paragraphs>149</Paragraphs>
  <Slides>18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微软雅黑</vt:lpstr>
      <vt:lpstr>微软雅黑 Light</vt:lpstr>
      <vt:lpstr>Arial</vt:lpstr>
      <vt:lpstr>Calibri</vt:lpstr>
      <vt:lpstr>Cambria Math</vt:lpstr>
      <vt:lpstr>Segoe UI</vt:lpstr>
      <vt:lpstr>Segoe UI Semilight</vt:lpstr>
      <vt:lpstr>Wingdings</vt:lpstr>
      <vt:lpstr>Course</vt:lpstr>
      <vt:lpstr>强化学习与黄金点游戏</vt:lpstr>
      <vt:lpstr>人类如何学习？</vt:lpstr>
      <vt:lpstr>人类如何学习？</vt:lpstr>
      <vt:lpstr>人类如何学习？</vt:lpstr>
      <vt:lpstr>强化学习</vt:lpstr>
      <vt:lpstr>强化学习的两个特征</vt:lpstr>
      <vt:lpstr>常见的强化学习算法</vt:lpstr>
      <vt:lpstr>Q-Learning</vt:lpstr>
      <vt:lpstr>黄金点游戏介绍</vt:lpstr>
      <vt:lpstr>黄金点游戏历史</vt:lpstr>
      <vt:lpstr>黄金点在教学中</vt:lpstr>
      <vt:lpstr>2018年 夏令营</vt:lpstr>
      <vt:lpstr>2018年 夏令营</vt:lpstr>
      <vt:lpstr>实战</vt:lpstr>
      <vt:lpstr>实战</vt:lpstr>
      <vt:lpstr>案例设计</vt:lpstr>
      <vt:lpstr>对学生的价值</vt:lpstr>
      <vt:lpstr>案例优势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黄金点程序</dc:title>
  <cp:lastModifiedBy>Chao Li (MSRA)</cp:lastModifiedBy>
  <cp:revision>1</cp:revision>
  <dcterms:created xsi:type="dcterms:W3CDTF">2019-05-09T06:52:55Z</dcterms:created>
  <dcterms:modified xsi:type="dcterms:W3CDTF">2019-06-27T05:52:59Z</dcterms:modified>
</cp:coreProperties>
</file>